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CB9B0-0CA7-AE29-A2E7-BB4ACF9905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29884F-F563-59EF-CA12-88D6F2B2A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AC476-F938-FDB8-285A-AE129089A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AB32-620B-4660-BF28-EFBE72811B17}" type="datetimeFigureOut">
              <a:rPr lang="en-AU" smtClean="0"/>
              <a:t>20/04/2023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F3F88-5654-E54E-234C-69AED990F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B93B9-79A1-C527-D568-AAC8D82A3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C1E-DC6A-4505-9B51-0498F2DB11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74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25766-E9E6-5069-2D0B-1C87F7B84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09B769-716D-3816-92FF-744B772FC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A8E69-5216-20F3-CD63-DE40FFA44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AB32-620B-4660-BF28-EFBE72811B17}" type="datetimeFigureOut">
              <a:rPr lang="en-AU" smtClean="0"/>
              <a:t>20/04/2023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6D8B6-5221-F201-1DB8-AE84A01FE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E4637-D62F-C1A1-2811-236144B75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C1E-DC6A-4505-9B51-0498F2DB11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358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C182A0-7F50-829D-7C0F-0B97ACCACE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2FFA9-8D08-BBD7-5D42-492ED2ECB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2EB77-9FFF-AA07-0576-AE7E0840C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AB32-620B-4660-BF28-EFBE72811B17}" type="datetimeFigureOut">
              <a:rPr lang="en-AU" smtClean="0"/>
              <a:t>20/04/2023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1C738-D7A1-9DA6-644F-CEC077E39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D40D7-DDD3-61E7-21D5-84EF0CC5D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C1E-DC6A-4505-9B51-0498F2DB11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359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21D68-F03E-2221-CD6E-6CE745B7C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46C9B-A5DD-A269-40E1-3488EECA4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F1EA3-A89A-19A0-80C9-9470C8A9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AB32-620B-4660-BF28-EFBE72811B17}" type="datetimeFigureOut">
              <a:rPr lang="en-AU" smtClean="0"/>
              <a:t>20/04/2023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D1F45-01C1-35D7-DE87-A4DC1B4F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162A8-84F3-ABD1-8F46-F54A43235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C1E-DC6A-4505-9B51-0498F2DB11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6640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11BCE-6BE5-A718-FCE3-2258E476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99097-C28C-F5BE-7EDD-C59757FEE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FFEE7-0EE4-D8C4-206F-6B9C3A7DF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AB32-620B-4660-BF28-EFBE72811B17}" type="datetimeFigureOut">
              <a:rPr lang="en-AU" smtClean="0"/>
              <a:t>20/04/2023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BB9B0-446B-D31F-6A58-1A962C7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C55BE-7EA9-BF56-7E8D-E29A047E2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C1E-DC6A-4505-9B51-0498F2DB11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844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2C28-D3C3-AC9B-10BB-C2F9D7EEA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88CDB-8ADE-60F4-7EA9-BD19CDF7AC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6A0801-602F-AFB7-B8C0-A1622B228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4B141-8ECB-4861-DFED-2BB5B1514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AB32-620B-4660-BF28-EFBE72811B17}" type="datetimeFigureOut">
              <a:rPr lang="en-AU" smtClean="0"/>
              <a:t>20/04/2023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539CC-8FA6-EDD9-E366-A9F425A92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B053F-D517-116C-21D9-6676ED23B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C1E-DC6A-4505-9B51-0498F2DB11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351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735B3-4072-A086-8C0A-F592BBC44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5726D-93D2-55D4-F7A8-737864FBA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2B7579-EAA8-F22E-89D5-FE5912514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D42F77-6197-CA8F-757C-B9FC7BF513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1A3357-5BDB-4CC5-5F0F-F999572EF5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ED3328-CADE-25D0-F95C-27044BF6A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AB32-620B-4660-BF28-EFBE72811B17}" type="datetimeFigureOut">
              <a:rPr lang="en-AU" smtClean="0"/>
              <a:t>20/04/2023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A7DB06-3C3D-7203-1F84-6140099B9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5FECB0-9236-13F1-C653-E37506217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C1E-DC6A-4505-9B51-0498F2DB11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7642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5C077-7800-DC66-82A0-9EBF405CF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B82700-2A12-08B9-67B0-D815614A0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AB32-620B-4660-BF28-EFBE72811B17}" type="datetimeFigureOut">
              <a:rPr lang="en-AU" smtClean="0"/>
              <a:t>20/04/2023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A936D4-9306-16BD-815B-9C601FEAD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38EC51-75AE-A0AF-6719-4F63CE9CB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C1E-DC6A-4505-9B51-0498F2DB11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800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DB4640-9D4F-177D-21B2-D672EAA5B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AB32-620B-4660-BF28-EFBE72811B17}" type="datetimeFigureOut">
              <a:rPr lang="en-AU" smtClean="0"/>
              <a:t>20/04/2023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59D312-C0FC-937F-C2EA-6739FD34E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150DEB-F1CA-F954-90EF-456846DD7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C1E-DC6A-4505-9B51-0498F2DB11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720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177E-6460-36D2-2579-48A546BF5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B7D95-10A7-5F87-4B77-6F3C7A581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3BCB30-C5D9-CE16-462C-FEA54C62A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4A0941-CB5A-650B-DED7-838CBB318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AB32-620B-4660-BF28-EFBE72811B17}" type="datetimeFigureOut">
              <a:rPr lang="en-AU" smtClean="0"/>
              <a:t>20/04/2023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8766E-3469-E931-D0C9-5A5B023DA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0F0265-E320-8ECE-2D31-977AFFA7F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C1E-DC6A-4505-9B51-0498F2DB11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047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00513-FE64-1B67-0EBA-9E3DC69D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7D2B1-D10A-5592-B454-5B1315014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B1B18F-FDC5-45D5-4ED5-69C7FFF7A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67B42B-C822-D8F8-4F4A-5531F9DDC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AB32-620B-4660-BF28-EFBE72811B17}" type="datetimeFigureOut">
              <a:rPr lang="en-AU" smtClean="0"/>
              <a:t>20/04/2023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F89A2-8744-CFAF-B6F7-C57C430BB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B28B74-9FBF-2D2B-3EA5-D78A67CD6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5C1E-DC6A-4505-9B51-0498F2DB11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290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461A8B-E61E-D9F4-C443-FBD83B9ED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0B1AB-6A96-33FE-76EE-240E35165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F9E28-7D11-E0ED-F220-735720609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7AB32-620B-4660-BF28-EFBE72811B17}" type="datetimeFigureOut">
              <a:rPr lang="en-AU" smtClean="0"/>
              <a:t>20/04/2023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B994A-030E-ABF0-7172-0FCDD039B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8096D-FC71-D8FB-2BE3-DEC85313D7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85C1E-DC6A-4505-9B51-0498F2DB11B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379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8068B-A031-D7C6-6BCD-EF2FCB1CDD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/>
              <a:t>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B32FC6-ECC4-50CF-F9A5-D82654F621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1446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Thomas Tunhla</dc:creator>
  <cp:lastModifiedBy>Thomas Tunhla</cp:lastModifiedBy>
  <cp:revision>1</cp:revision>
  <dcterms:created xsi:type="dcterms:W3CDTF">2023-04-20T06:24:33Z</dcterms:created>
  <dcterms:modified xsi:type="dcterms:W3CDTF">2023-04-20T06:25:31Z</dcterms:modified>
</cp:coreProperties>
</file>