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4"/>
  </p:sldMasterIdLst>
  <p:notesMasterIdLst>
    <p:notesMasterId r:id="rId23"/>
  </p:notesMasterIdLst>
  <p:handoutMasterIdLst>
    <p:handoutMasterId r:id="rId24"/>
  </p:handoutMasterIdLst>
  <p:sldIdLst>
    <p:sldId id="428" r:id="rId5"/>
    <p:sldId id="429" r:id="rId6"/>
    <p:sldId id="392" r:id="rId7"/>
    <p:sldId id="435" r:id="rId8"/>
    <p:sldId id="385" r:id="rId9"/>
    <p:sldId id="436" r:id="rId10"/>
    <p:sldId id="307" r:id="rId11"/>
    <p:sldId id="431" r:id="rId12"/>
    <p:sldId id="373" r:id="rId13"/>
    <p:sldId id="374" r:id="rId14"/>
    <p:sldId id="406" r:id="rId15"/>
    <p:sldId id="361" r:id="rId16"/>
    <p:sldId id="414" r:id="rId17"/>
    <p:sldId id="379" r:id="rId18"/>
    <p:sldId id="418" r:id="rId19"/>
    <p:sldId id="422" r:id="rId20"/>
    <p:sldId id="432" r:id="rId21"/>
    <p:sldId id="434" r:id="rId22"/>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Default Section" id="{7464319C-73AF-EE40-AA1A-F3200399A0CC}">
          <p14:sldIdLst>
            <p14:sldId id="428"/>
            <p14:sldId id="429"/>
            <p14:sldId id="392"/>
            <p14:sldId id="435"/>
            <p14:sldId id="385"/>
            <p14:sldId id="436"/>
            <p14:sldId id="307"/>
            <p14:sldId id="431"/>
            <p14:sldId id="373"/>
            <p14:sldId id="374"/>
            <p14:sldId id="406"/>
            <p14:sldId id="361"/>
            <p14:sldId id="414"/>
            <p14:sldId id="379"/>
            <p14:sldId id="418"/>
            <p14:sldId id="422"/>
            <p14:sldId id="432"/>
            <p14:sldId id="43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78"/>
    <a:srgbClr val="FFFFFF"/>
    <a:srgbClr val="7A7E80"/>
    <a:srgbClr val="00ACA8"/>
    <a:srgbClr val="5197B0"/>
    <a:srgbClr val="008080"/>
    <a:srgbClr val="CC99FF"/>
    <a:srgbClr val="4D2C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172" autoAdjust="0"/>
    <p:restoredTop sz="75515" autoAdjust="0"/>
  </p:normalViewPr>
  <p:slideViewPr>
    <p:cSldViewPr>
      <p:cViewPr varScale="1">
        <p:scale>
          <a:sx n="87" d="100"/>
          <a:sy n="87" d="100"/>
        </p:scale>
        <p:origin x="1926" y="78"/>
      </p:cViewPr>
      <p:guideLst>
        <p:guide orient="horz" pos="2160"/>
        <p:guide pos="2880"/>
      </p:guideLst>
    </p:cSldViewPr>
  </p:slideViewPr>
  <p:notesTextViewPr>
    <p:cViewPr>
      <p:scale>
        <a:sx n="3" d="2"/>
        <a:sy n="3" d="2"/>
      </p:scale>
      <p:origin x="0" y="0"/>
    </p:cViewPr>
  </p:notesTextViewPr>
  <p:sorterViewPr>
    <p:cViewPr>
      <p:scale>
        <a:sx n="110" d="100"/>
        <a:sy n="110" d="100"/>
      </p:scale>
      <p:origin x="0" y="-6174"/>
    </p:cViewPr>
  </p:sorterViewPr>
  <p:notesViewPr>
    <p:cSldViewPr>
      <p:cViewPr varScale="1">
        <p:scale>
          <a:sx n="73" d="100"/>
          <a:sy n="73" d="100"/>
        </p:scale>
        <p:origin x="2796" y="54"/>
      </p:cViewPr>
      <p:guideLst>
        <p:guide orient="horz" pos="3126"/>
        <p:guide pos="214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2445" tIns="46223" rIns="92445" bIns="46223" rtlCol="0"/>
          <a:lstStyle>
            <a:lvl1pPr algn="l" fontAlgn="auto">
              <a:spcBef>
                <a:spcPts val="0"/>
              </a:spcBef>
              <a:spcAft>
                <a:spcPts val="0"/>
              </a:spcAft>
              <a:defRPr sz="1200">
                <a:latin typeface="+mn-lt"/>
                <a:ea typeface="+mn-ea"/>
                <a:cs typeface="+mn-cs"/>
              </a:defRPr>
            </a:lvl1pPr>
          </a:lstStyle>
          <a:p>
            <a:pPr>
              <a:defRPr/>
            </a:pPr>
            <a:endParaRPr lang="en-AU" dirty="0"/>
          </a:p>
        </p:txBody>
      </p:sp>
      <p:sp>
        <p:nvSpPr>
          <p:cNvPr id="3" name="Date Placeholder 2"/>
          <p:cNvSpPr>
            <a:spLocks noGrp="1"/>
          </p:cNvSpPr>
          <p:nvPr>
            <p:ph type="dt" sz="quarter" idx="1"/>
          </p:nvPr>
        </p:nvSpPr>
        <p:spPr>
          <a:xfrm>
            <a:off x="3849688" y="0"/>
            <a:ext cx="2946400" cy="496888"/>
          </a:xfrm>
          <a:prstGeom prst="rect">
            <a:avLst/>
          </a:prstGeom>
        </p:spPr>
        <p:txBody>
          <a:bodyPr vert="horz" lIns="92445" tIns="46223" rIns="92445" bIns="46223" rtlCol="0"/>
          <a:lstStyle>
            <a:lvl1pPr algn="r" fontAlgn="auto">
              <a:spcBef>
                <a:spcPts val="0"/>
              </a:spcBef>
              <a:spcAft>
                <a:spcPts val="0"/>
              </a:spcAft>
              <a:defRPr sz="1200">
                <a:latin typeface="+mn-lt"/>
                <a:ea typeface="+mn-ea"/>
                <a:cs typeface="+mn-cs"/>
              </a:defRPr>
            </a:lvl1pPr>
          </a:lstStyle>
          <a:p>
            <a:pPr>
              <a:defRPr/>
            </a:pPr>
            <a:endParaRPr lang="en-AU" dirty="0"/>
          </a:p>
        </p:txBody>
      </p:sp>
      <p:sp>
        <p:nvSpPr>
          <p:cNvPr id="4" name="Footer Placeholder 3"/>
          <p:cNvSpPr>
            <a:spLocks noGrp="1"/>
          </p:cNvSpPr>
          <p:nvPr>
            <p:ph type="ftr" sz="quarter" idx="2"/>
          </p:nvPr>
        </p:nvSpPr>
        <p:spPr>
          <a:xfrm>
            <a:off x="0" y="9428163"/>
            <a:ext cx="2946400" cy="496887"/>
          </a:xfrm>
          <a:prstGeom prst="rect">
            <a:avLst/>
          </a:prstGeom>
        </p:spPr>
        <p:txBody>
          <a:bodyPr vert="horz" lIns="92445" tIns="46223" rIns="92445" bIns="46223" rtlCol="0" anchor="b"/>
          <a:lstStyle>
            <a:lvl1pPr algn="l" fontAlgn="auto">
              <a:spcBef>
                <a:spcPts val="0"/>
              </a:spcBef>
              <a:spcAft>
                <a:spcPts val="0"/>
              </a:spcAft>
              <a:defRPr sz="1200">
                <a:latin typeface="+mn-lt"/>
                <a:ea typeface="+mn-ea"/>
                <a:cs typeface="+mn-cs"/>
              </a:defRPr>
            </a:lvl1pPr>
          </a:lstStyle>
          <a:p>
            <a:pPr>
              <a:defRPr/>
            </a:pPr>
            <a:r>
              <a:rPr lang="en-AU" dirty="0" smtClean="0"/>
              <a:t>2014/51154</a:t>
            </a:r>
            <a:endParaRPr lang="en-AU" dirty="0"/>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2445" tIns="46223" rIns="92445" bIns="46223" rtlCol="0" anchor="b"/>
          <a:lstStyle>
            <a:lvl1pPr algn="r" fontAlgn="auto">
              <a:spcBef>
                <a:spcPts val="0"/>
              </a:spcBef>
              <a:spcAft>
                <a:spcPts val="0"/>
              </a:spcAft>
              <a:defRPr sz="1200">
                <a:latin typeface="+mn-lt"/>
                <a:ea typeface="+mn-ea"/>
                <a:cs typeface="+mn-cs"/>
              </a:defRPr>
            </a:lvl1pPr>
          </a:lstStyle>
          <a:p>
            <a:pPr>
              <a:defRPr/>
            </a:pPr>
            <a:fld id="{EAF9A197-2D29-4727-9BFF-DC8F3CE224C5}" type="slidenum">
              <a:rPr lang="en-AU"/>
              <a:pPr>
                <a:defRPr/>
              </a:pPr>
              <a:t>‹#›</a:t>
            </a:fld>
            <a:endParaRPr lang="en-AU" dirty="0"/>
          </a:p>
        </p:txBody>
      </p:sp>
    </p:spTree>
    <p:extLst>
      <p:ext uri="{BB962C8B-B14F-4D97-AF65-F5344CB8AC3E}">
        <p14:creationId xmlns:p14="http://schemas.microsoft.com/office/powerpoint/2010/main" val="289936546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2445" tIns="46223" rIns="92445" bIns="46223" rtlCol="0"/>
          <a:lstStyle>
            <a:lvl1pPr algn="l" fontAlgn="auto">
              <a:spcBef>
                <a:spcPts val="0"/>
              </a:spcBef>
              <a:spcAft>
                <a:spcPts val="0"/>
              </a:spcAft>
              <a:defRPr sz="1200">
                <a:latin typeface="+mn-lt"/>
                <a:ea typeface="+mn-ea"/>
                <a:cs typeface="+mn-cs"/>
              </a:defRPr>
            </a:lvl1pPr>
          </a:lstStyle>
          <a:p>
            <a:pPr>
              <a:defRPr/>
            </a:pPr>
            <a:endParaRPr lang="en-AU" dirty="0"/>
          </a:p>
        </p:txBody>
      </p:sp>
      <p:sp>
        <p:nvSpPr>
          <p:cNvPr id="3" name="Date Placeholder 2"/>
          <p:cNvSpPr>
            <a:spLocks noGrp="1"/>
          </p:cNvSpPr>
          <p:nvPr>
            <p:ph type="dt" idx="1"/>
          </p:nvPr>
        </p:nvSpPr>
        <p:spPr>
          <a:xfrm>
            <a:off x="3849688" y="0"/>
            <a:ext cx="2946400" cy="496888"/>
          </a:xfrm>
          <a:prstGeom prst="rect">
            <a:avLst/>
          </a:prstGeom>
        </p:spPr>
        <p:txBody>
          <a:bodyPr vert="horz" lIns="92445" tIns="46223" rIns="92445" bIns="46223" rtlCol="0"/>
          <a:lstStyle>
            <a:lvl1pPr algn="r" fontAlgn="auto">
              <a:spcBef>
                <a:spcPts val="0"/>
              </a:spcBef>
              <a:spcAft>
                <a:spcPts val="0"/>
              </a:spcAft>
              <a:defRPr sz="1200">
                <a:latin typeface="+mn-lt"/>
                <a:ea typeface="+mn-ea"/>
                <a:cs typeface="+mn-cs"/>
              </a:defRPr>
            </a:lvl1pPr>
          </a:lstStyle>
          <a:p>
            <a:pPr>
              <a:defRPr/>
            </a:pPr>
            <a:fld id="{9D68A2F5-613C-48EB-ACD3-B040472ADFDA}" type="datetimeFigureOut">
              <a:rPr lang="en-AU"/>
              <a:pPr>
                <a:defRPr/>
              </a:pPr>
              <a:t>21/08/2019</a:t>
            </a:fld>
            <a:endParaRPr lang="en-AU" dirty="0"/>
          </a:p>
        </p:txBody>
      </p:sp>
      <p:sp>
        <p:nvSpPr>
          <p:cNvPr id="4" name="Slide Image Placeholder 3"/>
          <p:cNvSpPr>
            <a:spLocks noGrp="1" noRot="1" noChangeAspect="1"/>
          </p:cNvSpPr>
          <p:nvPr>
            <p:ph type="sldImg" idx="2"/>
          </p:nvPr>
        </p:nvSpPr>
        <p:spPr>
          <a:xfrm>
            <a:off x="917575" y="744538"/>
            <a:ext cx="4962525" cy="3721100"/>
          </a:xfrm>
          <a:prstGeom prst="rect">
            <a:avLst/>
          </a:prstGeom>
          <a:noFill/>
          <a:ln w="12700">
            <a:solidFill>
              <a:prstClr val="black"/>
            </a:solidFill>
          </a:ln>
        </p:spPr>
        <p:txBody>
          <a:bodyPr vert="horz" lIns="92445" tIns="46223" rIns="92445" bIns="46223" rtlCol="0" anchor="ctr"/>
          <a:lstStyle/>
          <a:p>
            <a:pPr lvl="0"/>
            <a:endParaRPr lang="en-AU" noProof="0" dirty="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2445" tIns="46223" rIns="92445" bIns="46223"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AU" noProof="0" dirty="0"/>
          </a:p>
        </p:txBody>
      </p:sp>
      <p:sp>
        <p:nvSpPr>
          <p:cNvPr id="6" name="Footer Placeholder 5"/>
          <p:cNvSpPr>
            <a:spLocks noGrp="1"/>
          </p:cNvSpPr>
          <p:nvPr>
            <p:ph type="ftr" sz="quarter" idx="4"/>
          </p:nvPr>
        </p:nvSpPr>
        <p:spPr>
          <a:xfrm>
            <a:off x="0" y="9428163"/>
            <a:ext cx="2946400" cy="496887"/>
          </a:xfrm>
          <a:prstGeom prst="rect">
            <a:avLst/>
          </a:prstGeom>
        </p:spPr>
        <p:txBody>
          <a:bodyPr vert="horz" lIns="92445" tIns="46223" rIns="92445" bIns="46223" rtlCol="0" anchor="b"/>
          <a:lstStyle>
            <a:lvl1pPr algn="l" fontAlgn="auto">
              <a:spcBef>
                <a:spcPts val="0"/>
              </a:spcBef>
              <a:spcAft>
                <a:spcPts val="0"/>
              </a:spcAft>
              <a:defRPr sz="1200">
                <a:latin typeface="+mn-lt"/>
                <a:ea typeface="+mn-ea"/>
                <a:cs typeface="+mn-cs"/>
              </a:defRPr>
            </a:lvl1pPr>
          </a:lstStyle>
          <a:p>
            <a:pPr>
              <a:defRPr/>
            </a:pPr>
            <a:r>
              <a:rPr lang="en-AU" dirty="0"/>
              <a:t>2013/17562</a:t>
            </a:r>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2445" tIns="46223" rIns="92445" bIns="46223" rtlCol="0" anchor="b"/>
          <a:lstStyle>
            <a:lvl1pPr algn="r" fontAlgn="auto">
              <a:spcBef>
                <a:spcPts val="0"/>
              </a:spcBef>
              <a:spcAft>
                <a:spcPts val="0"/>
              </a:spcAft>
              <a:defRPr sz="1200">
                <a:latin typeface="+mn-lt"/>
                <a:ea typeface="+mn-ea"/>
                <a:cs typeface="+mn-cs"/>
              </a:defRPr>
            </a:lvl1pPr>
          </a:lstStyle>
          <a:p>
            <a:pPr>
              <a:defRPr/>
            </a:pPr>
            <a:fld id="{D3E48972-AC4E-4ABC-9C78-40B7A04D82D7}" type="slidenum">
              <a:rPr lang="en-AU"/>
              <a:pPr>
                <a:defRPr/>
              </a:pPr>
              <a:t>‹#›</a:t>
            </a:fld>
            <a:endParaRPr lang="en-AU" dirty="0"/>
          </a:p>
        </p:txBody>
      </p:sp>
    </p:spTree>
    <p:extLst>
      <p:ext uri="{BB962C8B-B14F-4D97-AF65-F5344CB8AC3E}">
        <p14:creationId xmlns:p14="http://schemas.microsoft.com/office/powerpoint/2010/main" val="706113881"/>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100" kern="1200">
        <a:solidFill>
          <a:schemeClr val="tx1"/>
        </a:solidFill>
        <a:latin typeface="+mn-lt"/>
        <a:ea typeface="+mn-ea"/>
        <a:cs typeface="+mn-cs"/>
      </a:defRPr>
    </a:lvl1pPr>
    <a:lvl2pPr marL="179388" indent="0" algn="l" rtl="0" eaLnBrk="0" fontAlgn="base" hangingPunct="0">
      <a:spcBef>
        <a:spcPct val="30000"/>
      </a:spcBef>
      <a:spcAft>
        <a:spcPct val="0"/>
      </a:spcAft>
      <a:tabLst/>
      <a:defRPr sz="1100" kern="1200">
        <a:solidFill>
          <a:schemeClr val="tx1"/>
        </a:solidFill>
        <a:latin typeface="+mn-lt"/>
        <a:ea typeface="+mn-ea"/>
        <a:cs typeface="+mn-cs"/>
      </a:defRPr>
    </a:lvl2pPr>
    <a:lvl3pPr marL="360363" indent="0" algn="l" rtl="0" eaLnBrk="0" fontAlgn="base" hangingPunct="0">
      <a:spcBef>
        <a:spcPct val="30000"/>
      </a:spcBef>
      <a:spcAft>
        <a:spcPct val="0"/>
      </a:spcAft>
      <a:defRPr sz="1100" kern="1200">
        <a:solidFill>
          <a:schemeClr val="tx1"/>
        </a:solidFill>
        <a:latin typeface="+mn-lt"/>
        <a:ea typeface="+mn-ea"/>
        <a:cs typeface="+mn-cs"/>
      </a:defRPr>
    </a:lvl3pPr>
    <a:lvl4pPr marL="623888" indent="0" algn="l" rtl="0" eaLnBrk="0" fontAlgn="base" hangingPunct="0">
      <a:spcBef>
        <a:spcPct val="30000"/>
      </a:spcBef>
      <a:spcAft>
        <a:spcPct val="0"/>
      </a:spcAft>
      <a:defRPr sz="1100" kern="1200">
        <a:solidFill>
          <a:schemeClr val="tx1"/>
        </a:solidFill>
        <a:latin typeface="+mn-lt"/>
        <a:ea typeface="+mn-ea"/>
        <a:cs typeface="+mn-cs"/>
      </a:defRPr>
    </a:lvl4pPr>
    <a:lvl5pPr marL="900113" indent="0" algn="l" rtl="0" eaLnBrk="0" fontAlgn="base" hangingPunct="0">
      <a:spcBef>
        <a:spcPct val="30000"/>
      </a:spcBef>
      <a:spcAft>
        <a:spcPct val="0"/>
      </a:spcAft>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a:xfrm>
            <a:off x="731837" y="4734719"/>
            <a:ext cx="5438775" cy="4467225"/>
          </a:xfrm>
        </p:spPr>
        <p:txBody>
          <a:bodyPr/>
          <a:lstStyle/>
          <a:p>
            <a:endParaRPr lang="en-AU" b="1" dirty="0" smtClean="0"/>
          </a:p>
        </p:txBody>
      </p:sp>
      <p:sp>
        <p:nvSpPr>
          <p:cNvPr id="4" name="Slide Number Placeholder 3"/>
          <p:cNvSpPr>
            <a:spLocks noGrp="1"/>
          </p:cNvSpPr>
          <p:nvPr>
            <p:ph type="sldNum" sz="quarter" idx="10"/>
          </p:nvPr>
        </p:nvSpPr>
        <p:spPr/>
        <p:txBody>
          <a:bodyPr/>
          <a:lstStyle/>
          <a:p>
            <a:fld id="{EB1373EC-27FF-4889-B2A1-D09C2C851543}" type="slidenum">
              <a:rPr lang="en-AU" smtClean="0"/>
              <a:pPr/>
              <a:t>1</a:t>
            </a:fld>
            <a:endParaRPr lang="en-AU" dirty="0"/>
          </a:p>
        </p:txBody>
      </p:sp>
    </p:spTree>
    <p:extLst>
      <p:ext uri="{BB962C8B-B14F-4D97-AF65-F5344CB8AC3E}">
        <p14:creationId xmlns:p14="http://schemas.microsoft.com/office/powerpoint/2010/main" val="2011519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5" name="Slide Number Placeholder 4"/>
          <p:cNvSpPr>
            <a:spLocks noGrp="1"/>
          </p:cNvSpPr>
          <p:nvPr>
            <p:ph type="sldNum" sz="quarter" idx="11"/>
          </p:nvPr>
        </p:nvSpPr>
        <p:spPr/>
        <p:txBody>
          <a:bodyPr/>
          <a:lstStyle/>
          <a:p>
            <a:pPr>
              <a:defRPr/>
            </a:pPr>
            <a:fld id="{D3E48972-AC4E-4ABC-9C78-40B7A04D82D7}" type="slidenum">
              <a:rPr lang="en-AU" smtClean="0"/>
              <a:pPr>
                <a:defRPr/>
              </a:pPr>
              <a:t>10</a:t>
            </a:fld>
            <a:endParaRPr lang="en-AU" dirty="0"/>
          </a:p>
        </p:txBody>
      </p:sp>
    </p:spTree>
    <p:extLst>
      <p:ext uri="{BB962C8B-B14F-4D97-AF65-F5344CB8AC3E}">
        <p14:creationId xmlns:p14="http://schemas.microsoft.com/office/powerpoint/2010/main" val="2581276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Footer Placeholder 3"/>
          <p:cNvSpPr>
            <a:spLocks noGrp="1"/>
          </p:cNvSpPr>
          <p:nvPr>
            <p:ph type="ftr" sz="quarter" idx="10"/>
          </p:nvPr>
        </p:nvSpPr>
        <p:spPr/>
        <p:txBody>
          <a:bodyPr/>
          <a:lstStyle/>
          <a:p>
            <a:pPr>
              <a:defRPr/>
            </a:pPr>
            <a:endParaRPr lang="en-AU" dirty="0"/>
          </a:p>
        </p:txBody>
      </p:sp>
      <p:sp>
        <p:nvSpPr>
          <p:cNvPr id="5" name="Slide Number Placeholder 4"/>
          <p:cNvSpPr>
            <a:spLocks noGrp="1"/>
          </p:cNvSpPr>
          <p:nvPr>
            <p:ph type="sldNum" sz="quarter" idx="11"/>
          </p:nvPr>
        </p:nvSpPr>
        <p:spPr/>
        <p:txBody>
          <a:bodyPr/>
          <a:lstStyle/>
          <a:p>
            <a:pPr>
              <a:defRPr/>
            </a:pPr>
            <a:fld id="{D3E48972-AC4E-4ABC-9C78-40B7A04D82D7}" type="slidenum">
              <a:rPr lang="en-AU" smtClean="0"/>
              <a:pPr>
                <a:defRPr/>
              </a:pPr>
              <a:t>11</a:t>
            </a:fld>
            <a:endParaRPr lang="en-AU" dirty="0"/>
          </a:p>
        </p:txBody>
      </p:sp>
    </p:spTree>
    <p:extLst>
      <p:ext uri="{BB962C8B-B14F-4D97-AF65-F5344CB8AC3E}">
        <p14:creationId xmlns:p14="http://schemas.microsoft.com/office/powerpoint/2010/main" val="17234298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5" name="Slide Number Placeholder 4"/>
          <p:cNvSpPr>
            <a:spLocks noGrp="1"/>
          </p:cNvSpPr>
          <p:nvPr>
            <p:ph type="sldNum" sz="quarter" idx="11"/>
          </p:nvPr>
        </p:nvSpPr>
        <p:spPr/>
        <p:txBody>
          <a:bodyPr/>
          <a:lstStyle/>
          <a:p>
            <a:pPr>
              <a:defRPr/>
            </a:pPr>
            <a:fld id="{D3E48972-AC4E-4ABC-9C78-40B7A04D82D7}" type="slidenum">
              <a:rPr lang="en-AU" smtClean="0"/>
              <a:pPr>
                <a:defRPr/>
              </a:pPr>
              <a:t>12</a:t>
            </a:fld>
            <a:endParaRPr lang="en-AU" dirty="0"/>
          </a:p>
        </p:txBody>
      </p:sp>
    </p:spTree>
    <p:extLst>
      <p:ext uri="{BB962C8B-B14F-4D97-AF65-F5344CB8AC3E}">
        <p14:creationId xmlns:p14="http://schemas.microsoft.com/office/powerpoint/2010/main" val="2153655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Footer Placeholder 3"/>
          <p:cNvSpPr>
            <a:spLocks noGrp="1"/>
          </p:cNvSpPr>
          <p:nvPr>
            <p:ph type="ftr" sz="quarter" idx="10"/>
          </p:nvPr>
        </p:nvSpPr>
        <p:spPr/>
        <p:txBody>
          <a:bodyPr/>
          <a:lstStyle/>
          <a:p>
            <a:pPr>
              <a:defRPr/>
            </a:pPr>
            <a:endParaRPr lang="en-AU" dirty="0"/>
          </a:p>
        </p:txBody>
      </p:sp>
      <p:sp>
        <p:nvSpPr>
          <p:cNvPr id="5" name="Slide Number Placeholder 4"/>
          <p:cNvSpPr>
            <a:spLocks noGrp="1"/>
          </p:cNvSpPr>
          <p:nvPr>
            <p:ph type="sldNum" sz="quarter" idx="11"/>
          </p:nvPr>
        </p:nvSpPr>
        <p:spPr/>
        <p:txBody>
          <a:bodyPr/>
          <a:lstStyle/>
          <a:p>
            <a:pPr>
              <a:defRPr/>
            </a:pPr>
            <a:fld id="{D3E48972-AC4E-4ABC-9C78-40B7A04D82D7}" type="slidenum">
              <a:rPr lang="en-AU" smtClean="0"/>
              <a:pPr>
                <a:defRPr/>
              </a:pPr>
              <a:t>13</a:t>
            </a:fld>
            <a:endParaRPr lang="en-AU" dirty="0"/>
          </a:p>
        </p:txBody>
      </p:sp>
    </p:spTree>
    <p:extLst>
      <p:ext uri="{BB962C8B-B14F-4D97-AF65-F5344CB8AC3E}">
        <p14:creationId xmlns:p14="http://schemas.microsoft.com/office/powerpoint/2010/main" val="32629138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endParaRPr lang="en-AU" dirty="0"/>
          </a:p>
        </p:txBody>
      </p:sp>
      <p:sp>
        <p:nvSpPr>
          <p:cNvPr id="4" name="Slide Number Placeholder 3"/>
          <p:cNvSpPr>
            <a:spLocks noGrp="1"/>
          </p:cNvSpPr>
          <p:nvPr>
            <p:ph type="sldNum" sz="quarter" idx="10"/>
          </p:nvPr>
        </p:nvSpPr>
        <p:spPr/>
        <p:txBody>
          <a:bodyPr/>
          <a:lstStyle/>
          <a:p>
            <a:fld id="{5AB9260F-4BAF-4294-8E06-A8EA3A8916EC}" type="slidenum">
              <a:rPr lang="en-AU" smtClean="0"/>
              <a:pPr/>
              <a:t>14</a:t>
            </a:fld>
            <a:endParaRPr lang="en-AU" dirty="0"/>
          </a:p>
        </p:txBody>
      </p:sp>
    </p:spTree>
    <p:extLst>
      <p:ext uri="{BB962C8B-B14F-4D97-AF65-F5344CB8AC3E}">
        <p14:creationId xmlns:p14="http://schemas.microsoft.com/office/powerpoint/2010/main" val="27972973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endParaRPr lang="en-AU" dirty="0"/>
          </a:p>
        </p:txBody>
      </p:sp>
      <p:sp>
        <p:nvSpPr>
          <p:cNvPr id="5" name="Slide Number Placeholder 4"/>
          <p:cNvSpPr>
            <a:spLocks noGrp="1"/>
          </p:cNvSpPr>
          <p:nvPr>
            <p:ph type="sldNum" sz="quarter" idx="11"/>
          </p:nvPr>
        </p:nvSpPr>
        <p:spPr/>
        <p:txBody>
          <a:bodyPr/>
          <a:lstStyle/>
          <a:p>
            <a:pPr>
              <a:defRPr/>
            </a:pPr>
            <a:fld id="{D3E48972-AC4E-4ABC-9C78-40B7A04D82D7}" type="slidenum">
              <a:rPr lang="en-AU" smtClean="0"/>
              <a:pPr>
                <a:defRPr/>
              </a:pPr>
              <a:t>15</a:t>
            </a:fld>
            <a:endParaRPr lang="en-AU" dirty="0"/>
          </a:p>
        </p:txBody>
      </p:sp>
    </p:spTree>
    <p:extLst>
      <p:ext uri="{BB962C8B-B14F-4D97-AF65-F5344CB8AC3E}">
        <p14:creationId xmlns:p14="http://schemas.microsoft.com/office/powerpoint/2010/main" val="6776909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AB9260F-4BAF-4294-8E06-A8EA3A8916EC}" type="slidenum">
              <a:rPr lang="en-AU" smtClean="0"/>
              <a:pPr/>
              <a:t>16</a:t>
            </a:fld>
            <a:endParaRPr lang="en-AU" dirty="0"/>
          </a:p>
        </p:txBody>
      </p:sp>
    </p:spTree>
    <p:extLst>
      <p:ext uri="{BB962C8B-B14F-4D97-AF65-F5344CB8AC3E}">
        <p14:creationId xmlns:p14="http://schemas.microsoft.com/office/powerpoint/2010/main" val="19900948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5" name="Slide Number Placeholder 4"/>
          <p:cNvSpPr>
            <a:spLocks noGrp="1"/>
          </p:cNvSpPr>
          <p:nvPr>
            <p:ph type="sldNum" sz="quarter" idx="11"/>
          </p:nvPr>
        </p:nvSpPr>
        <p:spPr/>
        <p:txBody>
          <a:bodyPr/>
          <a:lstStyle/>
          <a:p>
            <a:pPr>
              <a:defRPr/>
            </a:pPr>
            <a:fld id="{D3E48972-AC4E-4ABC-9C78-40B7A04D82D7}" type="slidenum">
              <a:rPr lang="en-AU" smtClean="0"/>
              <a:pPr>
                <a:defRPr/>
              </a:pPr>
              <a:t>17</a:t>
            </a:fld>
            <a:endParaRPr lang="en-AU" dirty="0"/>
          </a:p>
        </p:txBody>
      </p:sp>
    </p:spTree>
    <p:extLst>
      <p:ext uri="{BB962C8B-B14F-4D97-AF65-F5344CB8AC3E}">
        <p14:creationId xmlns:p14="http://schemas.microsoft.com/office/powerpoint/2010/main" val="5141212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Footer Placeholder 3"/>
          <p:cNvSpPr>
            <a:spLocks noGrp="1"/>
          </p:cNvSpPr>
          <p:nvPr>
            <p:ph type="ftr" sz="quarter" idx="10"/>
          </p:nvPr>
        </p:nvSpPr>
        <p:spPr/>
        <p:txBody>
          <a:bodyPr/>
          <a:lstStyle/>
          <a:p>
            <a:pPr>
              <a:defRPr/>
            </a:pPr>
            <a:r>
              <a:rPr lang="en-AU" dirty="0" smtClean="0"/>
              <a:t>2013/17562</a:t>
            </a:r>
            <a:endParaRPr lang="en-AU" dirty="0"/>
          </a:p>
        </p:txBody>
      </p:sp>
      <p:sp>
        <p:nvSpPr>
          <p:cNvPr id="5" name="Slide Number Placeholder 4"/>
          <p:cNvSpPr>
            <a:spLocks noGrp="1"/>
          </p:cNvSpPr>
          <p:nvPr>
            <p:ph type="sldNum" sz="quarter" idx="11"/>
          </p:nvPr>
        </p:nvSpPr>
        <p:spPr/>
        <p:txBody>
          <a:bodyPr/>
          <a:lstStyle/>
          <a:p>
            <a:pPr>
              <a:defRPr/>
            </a:pPr>
            <a:fld id="{D3E48972-AC4E-4ABC-9C78-40B7A04D82D7}" type="slidenum">
              <a:rPr lang="en-AU" smtClean="0"/>
              <a:pPr>
                <a:defRPr/>
              </a:pPr>
              <a:t>18</a:t>
            </a:fld>
            <a:endParaRPr lang="en-AU" dirty="0"/>
          </a:p>
        </p:txBody>
      </p:sp>
    </p:spTree>
    <p:extLst>
      <p:ext uri="{BB962C8B-B14F-4D97-AF65-F5344CB8AC3E}">
        <p14:creationId xmlns:p14="http://schemas.microsoft.com/office/powerpoint/2010/main" val="431014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7575" y="4714875"/>
            <a:ext cx="4962525" cy="4467225"/>
          </a:xfrm>
        </p:spPr>
        <p:txBody>
          <a:bodyPr/>
          <a:lstStyle/>
          <a:p>
            <a:endParaRPr lang="en-AU" b="0" i="0" dirty="0" smtClean="0"/>
          </a:p>
        </p:txBody>
      </p:sp>
      <p:sp>
        <p:nvSpPr>
          <p:cNvPr id="4" name="Slide Number Placeholder 3"/>
          <p:cNvSpPr>
            <a:spLocks noGrp="1"/>
          </p:cNvSpPr>
          <p:nvPr>
            <p:ph type="sldNum" sz="quarter" idx="10"/>
          </p:nvPr>
        </p:nvSpPr>
        <p:spPr/>
        <p:txBody>
          <a:bodyPr/>
          <a:lstStyle/>
          <a:p>
            <a:fld id="{5AB9260F-4BAF-4294-8E06-A8EA3A8916EC}" type="slidenum">
              <a:rPr lang="en-AU" smtClean="0"/>
              <a:pPr/>
              <a:t>2</a:t>
            </a:fld>
            <a:endParaRPr lang="en-AU" dirty="0"/>
          </a:p>
        </p:txBody>
      </p:sp>
    </p:spTree>
    <p:extLst>
      <p:ext uri="{BB962C8B-B14F-4D97-AF65-F5344CB8AC3E}">
        <p14:creationId xmlns:p14="http://schemas.microsoft.com/office/powerpoint/2010/main" val="2827906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Footer Placeholder 3"/>
          <p:cNvSpPr>
            <a:spLocks noGrp="1"/>
          </p:cNvSpPr>
          <p:nvPr>
            <p:ph type="ftr" sz="quarter" idx="10"/>
          </p:nvPr>
        </p:nvSpPr>
        <p:spPr/>
        <p:txBody>
          <a:bodyPr/>
          <a:lstStyle/>
          <a:p>
            <a:pPr>
              <a:defRPr/>
            </a:pPr>
            <a:endParaRPr lang="en-AU" dirty="0">
              <a:solidFill>
                <a:prstClr val="black"/>
              </a:solidFill>
            </a:endParaRPr>
          </a:p>
        </p:txBody>
      </p:sp>
      <p:sp>
        <p:nvSpPr>
          <p:cNvPr id="5" name="Slide Number Placeholder 4"/>
          <p:cNvSpPr>
            <a:spLocks noGrp="1"/>
          </p:cNvSpPr>
          <p:nvPr>
            <p:ph type="sldNum" sz="quarter" idx="11"/>
          </p:nvPr>
        </p:nvSpPr>
        <p:spPr/>
        <p:txBody>
          <a:bodyPr/>
          <a:lstStyle/>
          <a:p>
            <a:pPr>
              <a:defRPr/>
            </a:pPr>
            <a:fld id="{D3E48972-AC4E-4ABC-9C78-40B7A04D82D7}" type="slidenum">
              <a:rPr lang="en-AU" smtClean="0">
                <a:solidFill>
                  <a:prstClr val="black"/>
                </a:solidFill>
              </a:rPr>
              <a:pPr>
                <a:defRPr/>
              </a:pPr>
              <a:t>3</a:t>
            </a:fld>
            <a:endParaRPr lang="en-AU" dirty="0">
              <a:solidFill>
                <a:prstClr val="black"/>
              </a:solidFill>
            </a:endParaRPr>
          </a:p>
        </p:txBody>
      </p:sp>
    </p:spTree>
    <p:extLst>
      <p:ext uri="{BB962C8B-B14F-4D97-AF65-F5344CB8AC3E}">
        <p14:creationId xmlns:p14="http://schemas.microsoft.com/office/powerpoint/2010/main" val="83785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AB9260F-4BAF-4294-8E06-A8EA3A8916EC}" type="slidenum">
              <a:rPr lang="en-AU" smtClean="0"/>
              <a:pPr/>
              <a:t>4</a:t>
            </a:fld>
            <a:endParaRPr lang="en-AU" dirty="0"/>
          </a:p>
        </p:txBody>
      </p:sp>
    </p:spTree>
    <p:extLst>
      <p:ext uri="{BB962C8B-B14F-4D97-AF65-F5344CB8AC3E}">
        <p14:creationId xmlns:p14="http://schemas.microsoft.com/office/powerpoint/2010/main" val="1557802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dirty="0" smtClean="0"/>
          </a:p>
        </p:txBody>
      </p:sp>
      <p:sp>
        <p:nvSpPr>
          <p:cNvPr id="4" name="Slide Number Placeholder 3"/>
          <p:cNvSpPr>
            <a:spLocks noGrp="1"/>
          </p:cNvSpPr>
          <p:nvPr>
            <p:ph type="sldNum" sz="quarter" idx="10"/>
          </p:nvPr>
        </p:nvSpPr>
        <p:spPr/>
        <p:txBody>
          <a:bodyPr/>
          <a:lstStyle/>
          <a:p>
            <a:fld id="{C332AD8A-8C5E-45EA-A1FD-827C05C8FFB4}" type="slidenum">
              <a:rPr lang="en-AU" smtClean="0"/>
              <a:pPr/>
              <a:t>5</a:t>
            </a:fld>
            <a:endParaRPr lang="en-AU" dirty="0"/>
          </a:p>
        </p:txBody>
      </p:sp>
    </p:spTree>
    <p:extLst>
      <p:ext uri="{BB962C8B-B14F-4D97-AF65-F5344CB8AC3E}">
        <p14:creationId xmlns:p14="http://schemas.microsoft.com/office/powerpoint/2010/main" val="3290557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AB9260F-4BAF-4294-8E06-A8EA3A8916EC}" type="slidenum">
              <a:rPr lang="en-AU" smtClean="0">
                <a:solidFill>
                  <a:prstClr val="black"/>
                </a:solidFill>
              </a:rPr>
              <a:pPr/>
              <a:t>6</a:t>
            </a:fld>
            <a:endParaRPr lang="en-AU" dirty="0">
              <a:solidFill>
                <a:prstClr val="black"/>
              </a:solidFill>
            </a:endParaRPr>
          </a:p>
        </p:txBody>
      </p:sp>
    </p:spTree>
    <p:extLst>
      <p:ext uri="{BB962C8B-B14F-4D97-AF65-F5344CB8AC3E}">
        <p14:creationId xmlns:p14="http://schemas.microsoft.com/office/powerpoint/2010/main" val="3428393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5" name="Slide Number Placeholder 4"/>
          <p:cNvSpPr>
            <a:spLocks noGrp="1"/>
          </p:cNvSpPr>
          <p:nvPr>
            <p:ph type="sldNum" sz="quarter" idx="11"/>
          </p:nvPr>
        </p:nvSpPr>
        <p:spPr/>
        <p:txBody>
          <a:bodyPr/>
          <a:lstStyle/>
          <a:p>
            <a:pPr>
              <a:defRPr/>
            </a:pPr>
            <a:fld id="{D3E48972-AC4E-4ABC-9C78-40B7A04D82D7}" type="slidenum">
              <a:rPr lang="en-AU" smtClean="0"/>
              <a:pPr>
                <a:defRPr/>
              </a:pPr>
              <a:t>7</a:t>
            </a:fld>
            <a:endParaRPr lang="en-AU" dirty="0"/>
          </a:p>
        </p:txBody>
      </p:sp>
    </p:spTree>
    <p:extLst>
      <p:ext uri="{BB962C8B-B14F-4D97-AF65-F5344CB8AC3E}">
        <p14:creationId xmlns:p14="http://schemas.microsoft.com/office/powerpoint/2010/main" val="472934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5" name="Slide Number Placeholder 4"/>
          <p:cNvSpPr>
            <a:spLocks noGrp="1"/>
          </p:cNvSpPr>
          <p:nvPr>
            <p:ph type="sldNum" sz="quarter" idx="11"/>
          </p:nvPr>
        </p:nvSpPr>
        <p:spPr/>
        <p:txBody>
          <a:bodyPr/>
          <a:lstStyle/>
          <a:p>
            <a:pPr>
              <a:defRPr/>
            </a:pPr>
            <a:fld id="{D3E48972-AC4E-4ABC-9C78-40B7A04D82D7}" type="slidenum">
              <a:rPr lang="en-AU" smtClean="0"/>
              <a:pPr>
                <a:defRPr/>
              </a:pPr>
              <a:t>8</a:t>
            </a:fld>
            <a:endParaRPr lang="en-AU" dirty="0"/>
          </a:p>
        </p:txBody>
      </p:sp>
    </p:spTree>
    <p:extLst>
      <p:ext uri="{BB962C8B-B14F-4D97-AF65-F5344CB8AC3E}">
        <p14:creationId xmlns:p14="http://schemas.microsoft.com/office/powerpoint/2010/main" val="648481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5" name="Slide Number Placeholder 4"/>
          <p:cNvSpPr>
            <a:spLocks noGrp="1"/>
          </p:cNvSpPr>
          <p:nvPr>
            <p:ph type="sldNum" sz="quarter" idx="11"/>
          </p:nvPr>
        </p:nvSpPr>
        <p:spPr/>
        <p:txBody>
          <a:bodyPr/>
          <a:lstStyle/>
          <a:p>
            <a:pPr>
              <a:defRPr/>
            </a:pPr>
            <a:fld id="{D3E48972-AC4E-4ABC-9C78-40B7A04D82D7}" type="slidenum">
              <a:rPr lang="en-AU" smtClean="0"/>
              <a:pPr>
                <a:defRPr/>
              </a:pPr>
              <a:t>9</a:t>
            </a:fld>
            <a:endParaRPr lang="en-AU" dirty="0"/>
          </a:p>
        </p:txBody>
      </p:sp>
    </p:spTree>
    <p:extLst>
      <p:ext uri="{BB962C8B-B14F-4D97-AF65-F5344CB8AC3E}">
        <p14:creationId xmlns:p14="http://schemas.microsoft.com/office/powerpoint/2010/main" val="3473154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F26EF1E9-5A94-4568-997B-325F6FD0807A}" type="datetimeFigureOut">
              <a:rPr lang="en-AU" smtClean="0">
                <a:solidFill>
                  <a:prstClr val="black">
                    <a:tint val="75000"/>
                  </a:prstClr>
                </a:solidFill>
              </a:rPr>
              <a:pPr/>
              <a:t>21/08/2019</a:t>
            </a:fld>
            <a:endParaRPr lang="en-AU"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AU"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5AEDA3A-9FDA-4EC4-92AF-F81103365E6F}"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2316482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F26EF1E9-5A94-4568-997B-325F6FD0807A}" type="datetimeFigureOut">
              <a:rPr lang="en-AU" smtClean="0">
                <a:solidFill>
                  <a:prstClr val="black">
                    <a:tint val="75000"/>
                  </a:prstClr>
                </a:solidFill>
              </a:rPr>
              <a:pPr/>
              <a:t>21/08/2019</a:t>
            </a:fld>
            <a:endParaRPr lang="en-AU"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AU"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5AEDA3A-9FDA-4EC4-92AF-F81103365E6F}"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3427697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6EF1E9-5A94-4568-997B-325F6FD0807A}" type="datetimeFigureOut">
              <a:rPr lang="en-AU" smtClean="0">
                <a:solidFill>
                  <a:prstClr val="black">
                    <a:tint val="75000"/>
                  </a:prstClr>
                </a:solidFill>
              </a:rPr>
              <a:pPr/>
              <a:t>21/08/2019</a:t>
            </a:fld>
            <a:endParaRPr lang="en-AU"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AU"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5AEDA3A-9FDA-4EC4-92AF-F81103365E6F}"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244172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5" name="Date Placeholder 4"/>
          <p:cNvSpPr>
            <a:spLocks noGrp="1"/>
          </p:cNvSpPr>
          <p:nvPr>
            <p:ph type="dt" sz="half" idx="10"/>
          </p:nvPr>
        </p:nvSpPr>
        <p:spPr/>
        <p:txBody>
          <a:bodyPr/>
          <a:lstStyle/>
          <a:p>
            <a:fld id="{F26EF1E9-5A94-4568-997B-325F6FD0807A}" type="datetimeFigureOut">
              <a:rPr lang="en-AU" smtClean="0">
                <a:solidFill>
                  <a:prstClr val="black">
                    <a:tint val="75000"/>
                  </a:prstClr>
                </a:solidFill>
              </a:rPr>
              <a:pPr/>
              <a:t>21/08/2019</a:t>
            </a:fld>
            <a:endParaRPr lang="en-AU"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AU"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5AEDA3A-9FDA-4EC4-92AF-F81103365E6F}" type="slidenum">
              <a:rPr lang="en-AU" smtClean="0">
                <a:solidFill>
                  <a:prstClr val="black">
                    <a:tint val="75000"/>
                  </a:prstClr>
                </a:solidFill>
              </a:rPr>
              <a:pPr/>
              <a:t>‹#›</a:t>
            </a:fld>
            <a:endParaRPr lang="en-AU" dirty="0">
              <a:solidFill>
                <a:prstClr val="black">
                  <a:tint val="75000"/>
                </a:prstClr>
              </a:solidFill>
            </a:endParaRPr>
          </a:p>
        </p:txBody>
      </p:sp>
      <p:sp>
        <p:nvSpPr>
          <p:cNvPr id="8" name="Content Placeholder 3"/>
          <p:cNvSpPr>
            <a:spLocks noGrp="1"/>
          </p:cNvSpPr>
          <p:nvPr>
            <p:ph sz="half" idx="2"/>
          </p:nvPr>
        </p:nvSpPr>
        <p:spPr>
          <a:xfrm>
            <a:off x="228600" y="1617292"/>
            <a:ext cx="4206668" cy="4525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3"/>
          <p:cNvSpPr>
            <a:spLocks noGrp="1"/>
          </p:cNvSpPr>
          <p:nvPr>
            <p:ph sz="half" idx="14"/>
          </p:nvPr>
        </p:nvSpPr>
        <p:spPr>
          <a:xfrm>
            <a:off x="4708732" y="1614725"/>
            <a:ext cx="4206668" cy="4525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2887572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228600" y="1612027"/>
            <a:ext cx="420666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28600" y="2277427"/>
            <a:ext cx="420666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Date Placeholder 6"/>
          <p:cNvSpPr>
            <a:spLocks noGrp="1"/>
          </p:cNvSpPr>
          <p:nvPr>
            <p:ph type="dt" sz="half" idx="10"/>
          </p:nvPr>
        </p:nvSpPr>
        <p:spPr/>
        <p:txBody>
          <a:bodyPr/>
          <a:lstStyle/>
          <a:p>
            <a:fld id="{F26EF1E9-5A94-4568-997B-325F6FD0807A}" type="datetimeFigureOut">
              <a:rPr lang="en-AU" smtClean="0">
                <a:solidFill>
                  <a:prstClr val="black">
                    <a:tint val="75000"/>
                  </a:prstClr>
                </a:solidFill>
              </a:rPr>
              <a:pPr/>
              <a:t>21/08/2019</a:t>
            </a:fld>
            <a:endParaRPr lang="en-AU"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AU"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5AEDA3A-9FDA-4EC4-92AF-F81103365E6F}" type="slidenum">
              <a:rPr lang="en-AU" smtClean="0">
                <a:solidFill>
                  <a:prstClr val="black">
                    <a:tint val="75000"/>
                  </a:prstClr>
                </a:solidFill>
              </a:rPr>
              <a:pPr/>
              <a:t>‹#›</a:t>
            </a:fld>
            <a:endParaRPr lang="en-AU" dirty="0">
              <a:solidFill>
                <a:prstClr val="black">
                  <a:tint val="75000"/>
                </a:prstClr>
              </a:solidFill>
            </a:endParaRPr>
          </a:p>
        </p:txBody>
      </p:sp>
      <p:sp>
        <p:nvSpPr>
          <p:cNvPr id="16" name="Text Placeholder 2"/>
          <p:cNvSpPr>
            <a:spLocks noGrp="1"/>
          </p:cNvSpPr>
          <p:nvPr>
            <p:ph type="body" idx="13"/>
          </p:nvPr>
        </p:nvSpPr>
        <p:spPr>
          <a:xfrm>
            <a:off x="4708732" y="1626552"/>
            <a:ext cx="420666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7" name="Content Placeholder 3"/>
          <p:cNvSpPr>
            <a:spLocks noGrp="1"/>
          </p:cNvSpPr>
          <p:nvPr>
            <p:ph sz="half" idx="14"/>
          </p:nvPr>
        </p:nvSpPr>
        <p:spPr>
          <a:xfrm>
            <a:off x="4708732" y="2283406"/>
            <a:ext cx="420666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2620390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F26EF1E9-5A94-4568-997B-325F6FD0807A}" type="datetimeFigureOut">
              <a:rPr lang="en-AU" smtClean="0">
                <a:solidFill>
                  <a:prstClr val="black">
                    <a:tint val="75000"/>
                  </a:prstClr>
                </a:solidFill>
              </a:rPr>
              <a:pPr/>
              <a:t>21/08/2019</a:t>
            </a:fld>
            <a:endParaRPr lang="en-AU"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AU"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5AEDA3A-9FDA-4EC4-92AF-F81103365E6F}"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1913444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6EF1E9-5A94-4568-997B-325F6FD0807A}" type="datetimeFigureOut">
              <a:rPr lang="en-AU" smtClean="0">
                <a:solidFill>
                  <a:prstClr val="black">
                    <a:tint val="75000"/>
                  </a:prstClr>
                </a:solidFill>
              </a:rPr>
              <a:pPr/>
              <a:t>21/08/2019</a:t>
            </a:fld>
            <a:endParaRPr lang="en-AU"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AU"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5AEDA3A-9FDA-4EC4-92AF-F81103365E6F}"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3612536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508787"/>
            <a:ext cx="8928992" cy="4992555"/>
          </a:xfrm>
        </p:spPr>
        <p:txBody>
          <a:bodyPr/>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a:xfrm>
            <a:off x="251520" y="6213310"/>
            <a:ext cx="2339280" cy="365125"/>
          </a:xfrm>
          <a:prstGeom prst="rect">
            <a:avLst/>
          </a:prstGeom>
        </p:spPr>
        <p:txBody>
          <a:bodyPr/>
          <a:lstStyle/>
          <a:p>
            <a:fld id="{F26EF1E9-5A94-4568-997B-325F6FD0807A}" type="datetimeFigureOut">
              <a:rPr lang="en-AU" smtClean="0"/>
              <a:pPr/>
              <a:t>21/08/2019</a:t>
            </a:fld>
            <a:endParaRPr lang="en-AU" dirty="0"/>
          </a:p>
        </p:txBody>
      </p:sp>
      <p:sp>
        <p:nvSpPr>
          <p:cNvPr id="5" name="Footer Placeholder 4"/>
          <p:cNvSpPr>
            <a:spLocks noGrp="1"/>
          </p:cNvSpPr>
          <p:nvPr>
            <p:ph type="ftr" sz="quarter" idx="11"/>
          </p:nvPr>
        </p:nvSpPr>
        <p:spPr>
          <a:xfrm>
            <a:off x="3124200" y="6213310"/>
            <a:ext cx="2895600" cy="365125"/>
          </a:xfrm>
          <a:prstGeom prst="rect">
            <a:avLst/>
          </a:prstGeom>
        </p:spPr>
        <p:txBody>
          <a:bodyPr/>
          <a:lstStyle/>
          <a:p>
            <a:endParaRPr lang="en-AU" dirty="0"/>
          </a:p>
        </p:txBody>
      </p:sp>
      <p:sp>
        <p:nvSpPr>
          <p:cNvPr id="6" name="Slide Number Placeholder 5"/>
          <p:cNvSpPr>
            <a:spLocks noGrp="1"/>
          </p:cNvSpPr>
          <p:nvPr>
            <p:ph type="sldNum" sz="quarter" idx="12"/>
          </p:nvPr>
        </p:nvSpPr>
        <p:spPr>
          <a:xfrm>
            <a:off x="6553200" y="6213310"/>
            <a:ext cx="2339280" cy="365125"/>
          </a:xfrm>
          <a:prstGeom prst="rect">
            <a:avLst/>
          </a:prstGeom>
        </p:spPr>
        <p:txBody>
          <a:bodyPr/>
          <a:lstStyle/>
          <a:p>
            <a:fld id="{F5AEDA3A-9FDA-4EC4-92AF-F81103365E6F}" type="slidenum">
              <a:rPr lang="en-AU" smtClean="0"/>
              <a:pPr/>
              <a:t>‹#›</a:t>
            </a:fld>
            <a:endParaRPr lang="en-AU" dirty="0"/>
          </a:p>
        </p:txBody>
      </p:sp>
      <p:sp>
        <p:nvSpPr>
          <p:cNvPr id="7" name="Title Placeholder 1"/>
          <p:cNvSpPr>
            <a:spLocks noGrp="1"/>
          </p:cNvSpPr>
          <p:nvPr>
            <p:ph type="title"/>
          </p:nvPr>
        </p:nvSpPr>
        <p:spPr>
          <a:xfrm>
            <a:off x="107950" y="813491"/>
            <a:ext cx="8912774" cy="704395"/>
          </a:xfrm>
          <a:prstGeom prst="rect">
            <a:avLst/>
          </a:prstGeom>
        </p:spPr>
        <p:txBody>
          <a:bodyPr vert="horz" lIns="91440" tIns="45720" rIns="91440" bIns="45720" rtlCol="0" anchor="ctr">
            <a:noAutofit/>
          </a:bodyPr>
          <a:lstStyle>
            <a:lvl1pPr algn="l" defTabSz="914400" rtl="0" eaLnBrk="1" latinLnBrk="0" hangingPunct="1">
              <a:spcBef>
                <a:spcPct val="0"/>
              </a:spcBef>
              <a:buNone/>
              <a:defRPr lang="en-AU" sz="3200" kern="1200" dirty="0">
                <a:solidFill>
                  <a:schemeClr val="tx1"/>
                </a:solidFill>
                <a:latin typeface="+mj-lt"/>
                <a:ea typeface="+mj-ea"/>
                <a:cs typeface="+mj-cs"/>
              </a:defRPr>
            </a:lvl1pPr>
          </a:lstStyle>
          <a:p>
            <a:r>
              <a:rPr lang="en-US" dirty="0" smtClean="0"/>
              <a:t>Click to edit Master title style</a:t>
            </a:r>
            <a:endParaRPr lang="en-AU" dirty="0"/>
          </a:p>
        </p:txBody>
      </p:sp>
    </p:spTree>
    <p:extLst>
      <p:ext uri="{BB962C8B-B14F-4D97-AF65-F5344CB8AC3E}">
        <p14:creationId xmlns:p14="http://schemas.microsoft.com/office/powerpoint/2010/main" val="370267408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7504" y="1517887"/>
            <a:ext cx="4392488" cy="4983456"/>
          </a:xfrm>
        </p:spPr>
        <p:txBody>
          <a:bodyPr>
            <a:normAutofit/>
          </a:bodyPr>
          <a:lstStyle>
            <a:lvl1pPr marL="236538" marR="0" indent="-236538" algn="l" defTabSz="914400" rtl="0" eaLnBrk="1" fontAlgn="auto" latinLnBrk="0" hangingPunct="1">
              <a:lnSpc>
                <a:spcPct val="100000"/>
              </a:lnSpc>
              <a:spcBef>
                <a:spcPct val="20000"/>
              </a:spcBef>
              <a:spcAft>
                <a:spcPts val="0"/>
              </a:spcAft>
              <a:buClrTx/>
              <a:buSzTx/>
              <a:buFont typeface="Arial" pitchFamily="34" charset="0"/>
              <a:buChar char="•"/>
              <a:tabLst/>
              <a:defRPr sz="2200"/>
            </a:lvl1pPr>
            <a:lvl2pPr marL="465138" marR="0" indent="-220663" algn="l" defTabSz="914400" rtl="0" eaLnBrk="1" fontAlgn="auto" latinLnBrk="0" hangingPunct="1">
              <a:lnSpc>
                <a:spcPct val="100000"/>
              </a:lnSpc>
              <a:spcBef>
                <a:spcPct val="20000"/>
              </a:spcBef>
              <a:spcAft>
                <a:spcPts val="0"/>
              </a:spcAft>
              <a:buClrTx/>
              <a:buSzTx/>
              <a:buFont typeface="Arial" pitchFamily="34" charset="0"/>
              <a:buChar char="–"/>
              <a:tabLst/>
              <a:defRPr sz="2200"/>
            </a:lvl2pPr>
            <a:lvl3pPr marL="620713" marR="0" indent="-163513" algn="l" defTabSz="914400" rtl="0" eaLnBrk="1" fontAlgn="auto" latinLnBrk="0" hangingPunct="1">
              <a:lnSpc>
                <a:spcPct val="100000"/>
              </a:lnSpc>
              <a:spcBef>
                <a:spcPct val="20000"/>
              </a:spcBef>
              <a:spcAft>
                <a:spcPts val="0"/>
              </a:spcAft>
              <a:buClrTx/>
              <a:buSzTx/>
              <a:buFont typeface="Arial" pitchFamily="34" charset="0"/>
              <a:buChar char="•"/>
              <a:tabLst/>
              <a:defRPr sz="2200"/>
            </a:lvl3pPr>
            <a:lvl4pPr marL="841375" marR="0" indent="-220663" algn="l" defTabSz="914400" rtl="0" eaLnBrk="1" fontAlgn="auto" latinLnBrk="0" hangingPunct="1">
              <a:lnSpc>
                <a:spcPct val="100000"/>
              </a:lnSpc>
              <a:spcBef>
                <a:spcPct val="20000"/>
              </a:spcBef>
              <a:spcAft>
                <a:spcPts val="0"/>
              </a:spcAft>
              <a:buClrTx/>
              <a:buSzTx/>
              <a:buFont typeface="Arial" pitchFamily="34" charset="0"/>
              <a:buChar char="–"/>
              <a:tabLst/>
              <a:defRPr sz="2200"/>
            </a:lvl4pPr>
            <a:lvl5pPr marL="1093788"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2200"/>
            </a:lvl5pPr>
            <a:lvl6pPr>
              <a:defRPr sz="1800"/>
            </a:lvl6pPr>
            <a:lvl7pPr>
              <a:defRPr sz="1800"/>
            </a:lvl7pPr>
            <a:lvl8pPr>
              <a:defRPr sz="1800"/>
            </a:lvl8pPr>
            <a:lvl9pPr>
              <a:defRPr sz="1800"/>
            </a:lvl9pPr>
          </a:lstStyle>
          <a:p>
            <a:pPr marL="236538" marR="0" lvl="0" indent="-236538"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Click to edit Master text styles</a:t>
            </a:r>
          </a:p>
          <a:p>
            <a:pPr marL="465138" marR="0" lvl="1" indent="-220663"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Second level</a:t>
            </a:r>
          </a:p>
          <a:p>
            <a:pPr marL="620713" marR="0" lvl="2" indent="-163513"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Third level</a:t>
            </a:r>
          </a:p>
          <a:p>
            <a:pPr marL="841375" marR="0" lvl="3" indent="-220663"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Fourth level</a:t>
            </a:r>
          </a:p>
          <a:p>
            <a:pPr marL="1093788"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Fifth level</a:t>
            </a:r>
            <a:endParaRPr kumimoji="0" lang="en-AU" sz="2000" b="0" i="0" u="none" strike="noStrike" kern="1200" cap="none" spc="0" normalizeH="0" baseline="0" noProof="0" dirty="0">
              <a:ln>
                <a:noFill/>
              </a:ln>
              <a:solidFill>
                <a:prstClr val="black"/>
              </a:solidFill>
              <a:effectLst/>
              <a:uLnTx/>
              <a:uFillTx/>
              <a:latin typeface="+mn-lt"/>
              <a:ea typeface="+mn-ea"/>
              <a:cs typeface="+mn-cs"/>
            </a:endParaRPr>
          </a:p>
        </p:txBody>
      </p:sp>
      <p:sp>
        <p:nvSpPr>
          <p:cNvPr id="5" name="Title Placeholder 1"/>
          <p:cNvSpPr>
            <a:spLocks noGrp="1"/>
          </p:cNvSpPr>
          <p:nvPr>
            <p:ph type="title"/>
          </p:nvPr>
        </p:nvSpPr>
        <p:spPr>
          <a:xfrm>
            <a:off x="107950" y="813491"/>
            <a:ext cx="8912774" cy="704395"/>
          </a:xfrm>
          <a:prstGeom prst="rect">
            <a:avLst/>
          </a:prstGeom>
        </p:spPr>
        <p:txBody>
          <a:bodyPr vert="horz" lIns="91440" tIns="45720" rIns="91440" bIns="45720" rtlCol="0" anchor="ctr">
            <a:noAutofit/>
          </a:bodyPr>
          <a:lstStyle>
            <a:lvl1pPr algn="l" defTabSz="914400" rtl="0" eaLnBrk="1" latinLnBrk="0" hangingPunct="1">
              <a:spcBef>
                <a:spcPct val="0"/>
              </a:spcBef>
              <a:buNone/>
              <a:defRPr lang="en-AU" sz="3200" kern="1200" dirty="0">
                <a:solidFill>
                  <a:schemeClr val="tx1"/>
                </a:solidFill>
                <a:latin typeface="+mj-lt"/>
                <a:ea typeface="+mj-ea"/>
                <a:cs typeface="+mj-cs"/>
              </a:defRPr>
            </a:lvl1pPr>
          </a:lstStyle>
          <a:p>
            <a:r>
              <a:rPr lang="en-US" dirty="0" smtClean="0"/>
              <a:t>Click to edit Master title style</a:t>
            </a:r>
            <a:endParaRPr lang="en-AU" dirty="0"/>
          </a:p>
        </p:txBody>
      </p:sp>
      <p:sp>
        <p:nvSpPr>
          <p:cNvPr id="7" name="Content Placeholder 2"/>
          <p:cNvSpPr>
            <a:spLocks noGrp="1"/>
          </p:cNvSpPr>
          <p:nvPr>
            <p:ph sz="half" idx="10"/>
          </p:nvPr>
        </p:nvSpPr>
        <p:spPr>
          <a:xfrm>
            <a:off x="4659334" y="1525361"/>
            <a:ext cx="4392488" cy="4983456"/>
          </a:xfrm>
        </p:spPr>
        <p:txBody>
          <a:bodyPr>
            <a:normAutofit/>
          </a:bodyPr>
          <a:lstStyle>
            <a:lvl1pPr marL="236538" marR="0" indent="-236538" algn="l" defTabSz="914400" rtl="0" eaLnBrk="1" fontAlgn="auto" latinLnBrk="0" hangingPunct="1">
              <a:lnSpc>
                <a:spcPct val="100000"/>
              </a:lnSpc>
              <a:spcBef>
                <a:spcPct val="20000"/>
              </a:spcBef>
              <a:spcAft>
                <a:spcPts val="0"/>
              </a:spcAft>
              <a:buClrTx/>
              <a:buSzTx/>
              <a:buFont typeface="Arial" pitchFamily="34" charset="0"/>
              <a:buChar char="•"/>
              <a:tabLst/>
              <a:defRPr sz="2200"/>
            </a:lvl1pPr>
            <a:lvl2pPr marL="465138" marR="0" indent="-220663" algn="l" defTabSz="914400" rtl="0" eaLnBrk="1" fontAlgn="auto" latinLnBrk="0" hangingPunct="1">
              <a:lnSpc>
                <a:spcPct val="100000"/>
              </a:lnSpc>
              <a:spcBef>
                <a:spcPct val="20000"/>
              </a:spcBef>
              <a:spcAft>
                <a:spcPts val="0"/>
              </a:spcAft>
              <a:buClrTx/>
              <a:buSzTx/>
              <a:buFont typeface="Arial" pitchFamily="34" charset="0"/>
              <a:buChar char="–"/>
              <a:tabLst/>
              <a:defRPr sz="2200"/>
            </a:lvl2pPr>
            <a:lvl3pPr marL="620713" marR="0" indent="-163513" algn="l" defTabSz="914400" rtl="0" eaLnBrk="1" fontAlgn="auto" latinLnBrk="0" hangingPunct="1">
              <a:lnSpc>
                <a:spcPct val="100000"/>
              </a:lnSpc>
              <a:spcBef>
                <a:spcPct val="20000"/>
              </a:spcBef>
              <a:spcAft>
                <a:spcPts val="0"/>
              </a:spcAft>
              <a:buClrTx/>
              <a:buSzTx/>
              <a:buFont typeface="Arial" pitchFamily="34" charset="0"/>
              <a:buChar char="•"/>
              <a:tabLst/>
              <a:defRPr sz="2200"/>
            </a:lvl3pPr>
            <a:lvl4pPr marL="841375" marR="0" indent="-220663" algn="l" defTabSz="914400" rtl="0" eaLnBrk="1" fontAlgn="auto" latinLnBrk="0" hangingPunct="1">
              <a:lnSpc>
                <a:spcPct val="100000"/>
              </a:lnSpc>
              <a:spcBef>
                <a:spcPct val="20000"/>
              </a:spcBef>
              <a:spcAft>
                <a:spcPts val="0"/>
              </a:spcAft>
              <a:buClrTx/>
              <a:buSzTx/>
              <a:buFont typeface="Arial" pitchFamily="34" charset="0"/>
              <a:buChar char="–"/>
              <a:tabLst/>
              <a:defRPr sz="2200"/>
            </a:lvl4pPr>
            <a:lvl5pPr marL="1093788"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2200"/>
            </a:lvl5pPr>
            <a:lvl6pPr>
              <a:defRPr sz="1800"/>
            </a:lvl6pPr>
            <a:lvl7pPr>
              <a:defRPr sz="1800"/>
            </a:lvl7pPr>
            <a:lvl8pPr>
              <a:defRPr sz="1800"/>
            </a:lvl8pPr>
            <a:lvl9pPr>
              <a:defRPr sz="1800"/>
            </a:lvl9pPr>
          </a:lstStyle>
          <a:p>
            <a:pPr marL="236538" marR="0" lvl="0" indent="-236538"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Click to edit Master text styles</a:t>
            </a:r>
          </a:p>
          <a:p>
            <a:pPr marL="465138" marR="0" lvl="1" indent="-220663"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Second level</a:t>
            </a:r>
          </a:p>
          <a:p>
            <a:pPr marL="620713" marR="0" lvl="2" indent="-163513"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Third level</a:t>
            </a:r>
          </a:p>
          <a:p>
            <a:pPr marL="841375" marR="0" lvl="3" indent="-220663"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Fourth level</a:t>
            </a:r>
          </a:p>
          <a:p>
            <a:pPr marL="1093788"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Fifth level</a:t>
            </a:r>
            <a:endParaRPr kumimoji="0" lang="en-AU" sz="2000" b="0" i="0"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2245841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932723"/>
            <a:ext cx="8686800" cy="667477"/>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228600" y="1676400"/>
            <a:ext cx="8686800" cy="48006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2"/>
          </p:nvPr>
        </p:nvSpPr>
        <p:spPr>
          <a:xfrm>
            <a:off x="457200" y="6575696"/>
            <a:ext cx="2133600" cy="206104"/>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F26EF1E9-5A94-4568-997B-325F6FD0807A}" type="datetimeFigureOut">
              <a:rPr lang="en-AU" smtClean="0">
                <a:solidFill>
                  <a:prstClr val="black">
                    <a:tint val="75000"/>
                  </a:prstClr>
                </a:solidFill>
                <a:latin typeface="Calibri"/>
                <a:cs typeface="+mn-cs"/>
              </a:rPr>
              <a:pPr fontAlgn="auto">
                <a:spcBef>
                  <a:spcPts val="0"/>
                </a:spcBef>
                <a:spcAft>
                  <a:spcPts val="0"/>
                </a:spcAft>
              </a:pPr>
              <a:t>21/08/2019</a:t>
            </a:fld>
            <a:endParaRPr lang="en-AU" dirty="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575696"/>
            <a:ext cx="2895600" cy="206104"/>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AU" dirty="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575696"/>
            <a:ext cx="2133600" cy="206104"/>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F5AEDA3A-9FDA-4EC4-92AF-F81103365E6F}" type="slidenum">
              <a:rPr lang="en-AU" smtClean="0">
                <a:solidFill>
                  <a:prstClr val="black">
                    <a:tint val="75000"/>
                  </a:prstClr>
                </a:solidFill>
                <a:latin typeface="Calibri"/>
                <a:cs typeface="+mn-cs"/>
              </a:rPr>
              <a:pPr fontAlgn="auto">
                <a:spcBef>
                  <a:spcPts val="0"/>
                </a:spcBef>
                <a:spcAft>
                  <a:spcPts val="0"/>
                </a:spcAft>
              </a:pPr>
              <a:t>‹#›</a:t>
            </a:fld>
            <a:endParaRPr lang="en-AU" dirty="0">
              <a:solidFill>
                <a:prstClr val="black">
                  <a:tint val="75000"/>
                </a:prstClr>
              </a:solidFill>
              <a:latin typeface="Calibri"/>
              <a:cs typeface="+mn-cs"/>
            </a:endParaRPr>
          </a:p>
        </p:txBody>
      </p:sp>
    </p:spTree>
    <p:extLst>
      <p:ext uri="{BB962C8B-B14F-4D97-AF65-F5344CB8AC3E}">
        <p14:creationId xmlns:p14="http://schemas.microsoft.com/office/powerpoint/2010/main" val="728923931"/>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64" r:id="rId8"/>
    <p:sldLayoutId id="2147483776" r:id="rId9"/>
  </p:sldLayoutIdLst>
  <p:txStyles>
    <p:titleStyle>
      <a:lvl1pPr algn="l"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524000"/>
            <a:ext cx="8928992" cy="1493913"/>
          </a:xfrm>
        </p:spPr>
        <p:txBody>
          <a:bodyPr>
            <a:normAutofit/>
          </a:bodyPr>
          <a:lstStyle/>
          <a:p>
            <a:pPr algn="ctr"/>
            <a:r>
              <a:rPr lang="en-AU" dirty="0" smtClean="0"/>
              <a:t>Western Australian Curriculum: Technologies</a:t>
            </a:r>
            <a:br>
              <a:rPr lang="en-AU" dirty="0" smtClean="0"/>
            </a:br>
            <a:endParaRPr lang="en-AU" sz="2400" b="1" dirty="0">
              <a:solidFill>
                <a:schemeClr val="tx1">
                  <a:tint val="75000"/>
                </a:schemeClr>
              </a:solidFill>
              <a:latin typeface="+mn-lt"/>
              <a:ea typeface="+mn-ea"/>
              <a:cs typeface="+mn-cs"/>
            </a:endParaRPr>
          </a:p>
        </p:txBody>
      </p:sp>
      <p:pic>
        <p:nvPicPr>
          <p:cNvPr id="5" name="Picture 4"/>
          <p:cNvPicPr/>
          <p:nvPr/>
        </p:nvPicPr>
        <p:blipFill rotWithShape="1">
          <a:blip r:embed="rId3"/>
          <a:srcRect l="63620" t="39769" r="11719" b="30594"/>
          <a:stretch/>
        </p:blipFill>
        <p:spPr bwMode="auto">
          <a:xfrm>
            <a:off x="1524000" y="2743200"/>
            <a:ext cx="6096000" cy="3790407"/>
          </a:xfrm>
          <a:prstGeom prst="rect">
            <a:avLst/>
          </a:prstGeom>
          <a:ln>
            <a:noFill/>
          </a:ln>
          <a:extLst>
            <a:ext uri="{53640926-AAD7-44d8-BBD7-CCE9431645EC}">
              <a14:shadowObscured xmlns:mc="http://schemas.openxmlformats.org/markup-compatibility/2006" xmlns:mv="urn:schemas-microsoft-com:mac:vml" xmlns:a14="http://schemas.microsoft.com/office/drawing/2010/main" xmlns=""/>
            </a:ext>
          </a:extLst>
        </p:spPr>
      </p:pic>
    </p:spTree>
    <p:extLst>
      <p:ext uri="{BB962C8B-B14F-4D97-AF65-F5344CB8AC3E}">
        <p14:creationId xmlns:p14="http://schemas.microsoft.com/office/powerpoint/2010/main" val="17947963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9121" y="1066800"/>
            <a:ext cx="8587679" cy="5486400"/>
          </a:xfrm>
        </p:spPr>
      </p:pic>
      <p:sp>
        <p:nvSpPr>
          <p:cNvPr id="7" name="Rectangle 6"/>
          <p:cNvSpPr/>
          <p:nvPr/>
        </p:nvSpPr>
        <p:spPr>
          <a:xfrm>
            <a:off x="2209800" y="1219200"/>
            <a:ext cx="1219200" cy="381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Rectangle 7"/>
          <p:cNvSpPr/>
          <p:nvPr/>
        </p:nvSpPr>
        <p:spPr>
          <a:xfrm>
            <a:off x="2209800" y="2743200"/>
            <a:ext cx="1219200" cy="3810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40448226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600" y="1219200"/>
            <a:ext cx="8686800" cy="1460389"/>
          </a:xfrm>
        </p:spPr>
      </p:pic>
      <p:sp>
        <p:nvSpPr>
          <p:cNvPr id="5" name="Rectangle 4"/>
          <p:cNvSpPr/>
          <p:nvPr/>
        </p:nvSpPr>
        <p:spPr>
          <a:xfrm>
            <a:off x="2362200" y="1371600"/>
            <a:ext cx="1219200" cy="130798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21256912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32723"/>
            <a:ext cx="8610600" cy="667477"/>
          </a:xfrm>
        </p:spPr>
        <p:txBody>
          <a:bodyPr/>
          <a:lstStyle/>
          <a:p>
            <a:r>
              <a:rPr lang="en-AU" dirty="0" smtClean="0"/>
              <a:t>Context: Food and fibre production - Year 1</a:t>
            </a:r>
            <a:endParaRPr lang="en-AU" dirty="0"/>
          </a:p>
        </p:txBody>
      </p:sp>
      <p:pic>
        <p:nvPicPr>
          <p:cNvPr id="5" name="Content Placeholder 4"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15497" y="1752600"/>
            <a:ext cx="7189205" cy="4729477"/>
          </a:xfrm>
          <a:ln w="3175">
            <a:solidFill>
              <a:schemeClr val="bg1">
                <a:lumMod val="85000"/>
              </a:schemeClr>
            </a:solidFill>
          </a:ln>
        </p:spPr>
      </p:pic>
    </p:spTree>
    <p:extLst>
      <p:ext uri="{BB962C8B-B14F-4D97-AF65-F5344CB8AC3E}">
        <p14:creationId xmlns:p14="http://schemas.microsoft.com/office/powerpoint/2010/main" val="17840039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990600"/>
            <a:ext cx="8763000" cy="5526158"/>
          </a:xfrm>
          <a:prstGeom prst="rect">
            <a:avLst/>
          </a:prstGeom>
        </p:spPr>
      </p:pic>
    </p:spTree>
    <p:extLst>
      <p:ext uri="{BB962C8B-B14F-4D97-AF65-F5344CB8AC3E}">
        <p14:creationId xmlns:p14="http://schemas.microsoft.com/office/powerpoint/2010/main" val="4097759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685177">
              <a:defRPr/>
            </a:pPr>
            <a:r>
              <a:rPr lang="en-US" sz="3600" kern="0" dirty="0" smtClean="0"/>
              <a:t>Assessment</a:t>
            </a:r>
            <a:endParaRPr lang="en-US" sz="3600" kern="0" dirty="0"/>
          </a:p>
        </p:txBody>
      </p:sp>
      <p:sp>
        <p:nvSpPr>
          <p:cNvPr id="3" name="Content Placeholder 2"/>
          <p:cNvSpPr>
            <a:spLocks noGrp="1"/>
          </p:cNvSpPr>
          <p:nvPr>
            <p:ph idx="1"/>
          </p:nvPr>
        </p:nvSpPr>
        <p:spPr/>
        <p:txBody>
          <a:bodyPr>
            <a:normAutofit/>
          </a:bodyPr>
          <a:lstStyle/>
          <a:p>
            <a:pPr marL="0" indent="0">
              <a:spcBef>
                <a:spcPts val="0"/>
              </a:spcBef>
              <a:spcAft>
                <a:spcPts val="600"/>
              </a:spcAft>
              <a:buNone/>
            </a:pPr>
            <a:r>
              <a:rPr lang="en-US" sz="3600" dirty="0" smtClean="0"/>
              <a:t>Assessments need to:</a:t>
            </a:r>
          </a:p>
          <a:p>
            <a:pPr>
              <a:spcBef>
                <a:spcPts val="0"/>
              </a:spcBef>
              <a:spcAft>
                <a:spcPts val="600"/>
              </a:spcAft>
            </a:pPr>
            <a:r>
              <a:rPr lang="en-US" sz="3600" dirty="0" smtClean="0"/>
              <a:t>align with the curriculum </a:t>
            </a:r>
          </a:p>
          <a:p>
            <a:pPr>
              <a:spcBef>
                <a:spcPts val="0"/>
              </a:spcBef>
              <a:spcAft>
                <a:spcPts val="1200"/>
              </a:spcAft>
            </a:pPr>
            <a:r>
              <a:rPr lang="en-US" sz="3600" dirty="0" smtClean="0"/>
              <a:t>utilise a variety of strategies</a:t>
            </a:r>
          </a:p>
          <a:p>
            <a:pPr marL="0" indent="0">
              <a:spcBef>
                <a:spcPts val="0"/>
              </a:spcBef>
              <a:spcAft>
                <a:spcPts val="600"/>
              </a:spcAft>
              <a:buNone/>
            </a:pPr>
            <a:r>
              <a:rPr lang="en-US" sz="3600" dirty="0" smtClean="0"/>
              <a:t>Schools </a:t>
            </a:r>
            <a:r>
              <a:rPr lang="en-US" sz="3600" dirty="0"/>
              <a:t>must provide their school community with an assessment and reporting policy that is based on the Principles of Teaching, Learning and Assessment.</a:t>
            </a:r>
          </a:p>
          <a:p>
            <a:pPr marL="0" indent="0" algn="r">
              <a:buNone/>
            </a:pPr>
            <a:r>
              <a:rPr lang="en-US" sz="1200" i="1" dirty="0"/>
              <a:t>Pre-primary to Year 10: Teaching, Assessing and Reporting Policy  </a:t>
            </a:r>
            <a:r>
              <a:rPr lang="en-US" sz="1200" dirty="0"/>
              <a:t>p. 3</a:t>
            </a:r>
          </a:p>
        </p:txBody>
      </p:sp>
    </p:spTree>
    <p:extLst>
      <p:ext uri="{BB962C8B-B14F-4D97-AF65-F5344CB8AC3E}">
        <p14:creationId xmlns:p14="http://schemas.microsoft.com/office/powerpoint/2010/main" val="9581703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Pointers</a:t>
            </a:r>
            <a:endParaRPr lang="en-US" dirty="0"/>
          </a:p>
        </p:txBody>
      </p:sp>
      <p:sp>
        <p:nvSpPr>
          <p:cNvPr id="3" name="Content Placeholder 2"/>
          <p:cNvSpPr>
            <a:spLocks noGrp="1"/>
          </p:cNvSpPr>
          <p:nvPr>
            <p:ph idx="1"/>
          </p:nvPr>
        </p:nvSpPr>
        <p:spPr/>
        <p:txBody>
          <a:bodyPr>
            <a:noAutofit/>
          </a:bodyPr>
          <a:lstStyle/>
          <a:p>
            <a:pPr marL="0" indent="0">
              <a:buNone/>
            </a:pPr>
            <a:r>
              <a:rPr lang="en-US" dirty="0" smtClean="0"/>
              <a:t>Assessment pointers are used for validating </a:t>
            </a:r>
            <a:r>
              <a:rPr lang="en-US" dirty="0"/>
              <a:t>teachers’ professional judgement when reporting against a five-point scale</a:t>
            </a:r>
            <a:r>
              <a:rPr lang="en-US" dirty="0" smtClean="0"/>
              <a:t>.</a:t>
            </a:r>
          </a:p>
          <a:p>
            <a:pPr marL="0" indent="0">
              <a:buNone/>
            </a:pPr>
            <a:r>
              <a:rPr lang="en-US" dirty="0" smtClean="0"/>
              <a:t>The </a:t>
            </a:r>
            <a:r>
              <a:rPr lang="en-US" dirty="0"/>
              <a:t>pointers </a:t>
            </a:r>
            <a:r>
              <a:rPr lang="en-US" dirty="0" smtClean="0"/>
              <a:t>are:</a:t>
            </a:r>
          </a:p>
          <a:p>
            <a:r>
              <a:rPr lang="en-US" dirty="0" smtClean="0"/>
              <a:t>examples </a:t>
            </a:r>
            <a:r>
              <a:rPr lang="en-US" dirty="0"/>
              <a:t>of evidence in relation to the achievement standard; </a:t>
            </a:r>
            <a:endParaRPr lang="en-US" dirty="0" smtClean="0"/>
          </a:p>
          <a:p>
            <a:r>
              <a:rPr lang="en-US" dirty="0" smtClean="0"/>
              <a:t>should </a:t>
            </a:r>
            <a:r>
              <a:rPr lang="en-US" dirty="0"/>
              <a:t>be used with the annotated work </a:t>
            </a:r>
            <a:r>
              <a:rPr lang="en-US" dirty="0" smtClean="0"/>
              <a:t>samples </a:t>
            </a:r>
            <a:r>
              <a:rPr lang="en-US" dirty="0"/>
              <a:t>and, </a:t>
            </a:r>
            <a:endParaRPr lang="en-US" dirty="0" smtClean="0"/>
          </a:p>
          <a:p>
            <a:r>
              <a:rPr lang="en-US" dirty="0" smtClean="0"/>
              <a:t>exemplify </a:t>
            </a:r>
            <a:r>
              <a:rPr lang="en-US" dirty="0"/>
              <a:t>what students may demonstrate rather than a checklist of everything they should do. </a:t>
            </a:r>
            <a:endParaRPr lang="en-US" dirty="0" smtClean="0"/>
          </a:p>
        </p:txBody>
      </p:sp>
    </p:spTree>
    <p:extLst>
      <p:ext uri="{BB962C8B-B14F-4D97-AF65-F5344CB8AC3E}">
        <p14:creationId xmlns:p14="http://schemas.microsoft.com/office/powerpoint/2010/main" val="33408326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600" dirty="0" smtClean="0"/>
              <a:t>Assigning a Grade for Reporting</a:t>
            </a:r>
            <a:endParaRPr lang="en-AU" sz="3600" dirty="0"/>
          </a:p>
        </p:txBody>
      </p:sp>
      <p:sp>
        <p:nvSpPr>
          <p:cNvPr id="3" name="Content Placeholder 2"/>
          <p:cNvSpPr>
            <a:spLocks noGrp="1"/>
          </p:cNvSpPr>
          <p:nvPr>
            <p:ph idx="1"/>
          </p:nvPr>
        </p:nvSpPr>
        <p:spPr/>
        <p:txBody>
          <a:bodyPr>
            <a:normAutofit/>
          </a:bodyPr>
          <a:lstStyle/>
          <a:p>
            <a:pPr marL="0" indent="0" defTabSz="685177">
              <a:spcBef>
                <a:spcPts val="0"/>
              </a:spcBef>
              <a:spcAft>
                <a:spcPts val="600"/>
              </a:spcAft>
              <a:buNone/>
              <a:defRPr/>
            </a:pPr>
            <a:r>
              <a:rPr lang="en-AU" dirty="0"/>
              <a:t>Judging standards is a tool to support </a:t>
            </a:r>
            <a:r>
              <a:rPr lang="en-AU" dirty="0" smtClean="0"/>
              <a:t>teachers:</a:t>
            </a:r>
          </a:p>
          <a:p>
            <a:pPr defTabSz="685177">
              <a:spcBef>
                <a:spcPts val="0"/>
              </a:spcBef>
              <a:spcAft>
                <a:spcPts val="1200"/>
              </a:spcAft>
              <a:defRPr/>
            </a:pPr>
            <a:r>
              <a:rPr lang="en-AU" dirty="0" smtClean="0"/>
              <a:t>to report </a:t>
            </a:r>
            <a:r>
              <a:rPr lang="en-AU" dirty="0"/>
              <a:t>against the achievement standards for each year of </a:t>
            </a:r>
            <a:r>
              <a:rPr lang="en-AU" dirty="0" smtClean="0"/>
              <a:t>schooling</a:t>
            </a:r>
          </a:p>
          <a:p>
            <a:pPr defTabSz="685177">
              <a:spcBef>
                <a:spcPts val="0"/>
              </a:spcBef>
              <a:spcAft>
                <a:spcPts val="1200"/>
              </a:spcAft>
              <a:defRPr/>
            </a:pPr>
            <a:r>
              <a:rPr lang="en-AU" dirty="0"/>
              <a:t>to </a:t>
            </a:r>
            <a:r>
              <a:rPr lang="en-AU" dirty="0" smtClean="0"/>
              <a:t>give feedback on assessment</a:t>
            </a:r>
          </a:p>
          <a:p>
            <a:pPr defTabSz="685177">
              <a:spcBef>
                <a:spcPts val="0"/>
              </a:spcBef>
              <a:spcAft>
                <a:spcPts val="1200"/>
              </a:spcAft>
              <a:defRPr/>
            </a:pPr>
            <a:r>
              <a:rPr lang="en-AU" dirty="0"/>
              <a:t>to </a:t>
            </a:r>
            <a:r>
              <a:rPr lang="en-AU" dirty="0" smtClean="0"/>
              <a:t>explain </a:t>
            </a:r>
            <a:r>
              <a:rPr lang="en-AU" dirty="0"/>
              <a:t>the </a:t>
            </a:r>
            <a:r>
              <a:rPr lang="en-AU" dirty="0" smtClean="0"/>
              <a:t>difference </a:t>
            </a:r>
            <a:r>
              <a:rPr lang="en-AU" dirty="0"/>
              <a:t>between one student's achievement and another's. </a:t>
            </a:r>
            <a:endParaRPr lang="en-US" kern="0" dirty="0">
              <a:solidFill>
                <a:srgbClr val="000000"/>
              </a:solidFill>
            </a:endParaRPr>
          </a:p>
          <a:p>
            <a:pPr marL="0" indent="0" defTabSz="685177">
              <a:spcBef>
                <a:spcPts val="0"/>
              </a:spcBef>
              <a:spcAft>
                <a:spcPts val="600"/>
              </a:spcAft>
              <a:buNone/>
              <a:defRPr/>
            </a:pPr>
            <a:r>
              <a:rPr lang="en-US" kern="0" dirty="0">
                <a:solidFill>
                  <a:srgbClr val="000000"/>
                </a:solidFill>
              </a:rPr>
              <a:t>The grade is derived from the evidence collected across all the assessment tasks, both formative and summative</a:t>
            </a:r>
            <a:r>
              <a:rPr lang="en-US" kern="0" dirty="0" smtClean="0">
                <a:solidFill>
                  <a:srgbClr val="000000"/>
                </a:solidFill>
              </a:rPr>
              <a:t>.</a:t>
            </a:r>
            <a:endParaRPr lang="en-US" sz="2400" dirty="0">
              <a:solidFill>
                <a:srgbClr val="7030A0"/>
              </a:solidFill>
            </a:endParaRPr>
          </a:p>
        </p:txBody>
      </p:sp>
    </p:spTree>
    <p:extLst>
      <p:ext uri="{BB962C8B-B14F-4D97-AF65-F5344CB8AC3E}">
        <p14:creationId xmlns:p14="http://schemas.microsoft.com/office/powerpoint/2010/main" val="16350091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415" y="932723"/>
            <a:ext cx="8686800" cy="667477"/>
          </a:xfrm>
        </p:spPr>
        <p:txBody>
          <a:bodyPr/>
          <a:lstStyle/>
          <a:p>
            <a:r>
              <a:rPr lang="en-AU" dirty="0" smtClean="0"/>
              <a:t>Reporting – minimum requirements</a:t>
            </a:r>
            <a:endParaRPr lang="en-AU" dirty="0"/>
          </a:p>
        </p:txBody>
      </p:sp>
      <p:pic>
        <p:nvPicPr>
          <p:cNvPr id="4" name="Content Placeholder 3"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52800" y="1600200"/>
            <a:ext cx="5407310" cy="4724400"/>
          </a:xfrm>
          <a:ln>
            <a:solidFill>
              <a:schemeClr val="bg1">
                <a:lumMod val="85000"/>
              </a:schemeClr>
            </a:solidFill>
          </a:ln>
        </p:spPr>
      </p:pic>
      <p:sp>
        <p:nvSpPr>
          <p:cNvPr id="5" name="Rectangle 4"/>
          <p:cNvSpPr/>
          <p:nvPr/>
        </p:nvSpPr>
        <p:spPr>
          <a:xfrm>
            <a:off x="4652658" y="3657600"/>
            <a:ext cx="4107452" cy="12954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Rectangle 2"/>
          <p:cNvSpPr/>
          <p:nvPr/>
        </p:nvSpPr>
        <p:spPr>
          <a:xfrm>
            <a:off x="228600" y="1640523"/>
            <a:ext cx="2953885" cy="2677656"/>
          </a:xfrm>
          <a:prstGeom prst="rect">
            <a:avLst/>
          </a:prstGeom>
        </p:spPr>
        <p:txBody>
          <a:bodyPr wrap="square">
            <a:spAutoFit/>
          </a:bodyPr>
          <a:lstStyle/>
          <a:p>
            <a:pPr lvl="0" fontAlgn="auto">
              <a:spcBef>
                <a:spcPts val="0"/>
              </a:spcBef>
              <a:spcAft>
                <a:spcPts val="600"/>
              </a:spcAft>
            </a:pPr>
            <a:r>
              <a:rPr lang="en-AU" sz="2400" dirty="0">
                <a:solidFill>
                  <a:prstClr val="black"/>
                </a:solidFill>
                <a:latin typeface="Calibri"/>
                <a:cs typeface="+mn-cs"/>
              </a:rPr>
              <a:t>In the future, the Authority will require the final grade to be provided for each learning area as described in the reporting policy.</a:t>
            </a:r>
          </a:p>
        </p:txBody>
      </p:sp>
      <p:sp>
        <p:nvSpPr>
          <p:cNvPr id="6" name="Content Placeholder 4"/>
          <p:cNvSpPr txBox="1">
            <a:spLocks/>
          </p:cNvSpPr>
          <p:nvPr/>
        </p:nvSpPr>
        <p:spPr>
          <a:xfrm>
            <a:off x="-5366" y="5875137"/>
            <a:ext cx="3233670" cy="449463"/>
          </a:xfrm>
          <a:prstGeom prst="rect">
            <a:avLst/>
          </a:prstGeom>
        </p:spPr>
        <p:txBody>
          <a:bodyPr vert="horz" lIns="91440" tIns="45720" rIns="91440" bIns="45720" rtlCol="0">
            <a:normAutofit fontScale="85000" lnSpcReduction="10000"/>
          </a:bodyPr>
          <a:lstStyle>
            <a:lvl1pPr marL="236538" marR="0" indent="-236538" algn="l" defTabSz="914400" rtl="0" eaLnBrk="1" fontAlgn="auto" latinLnBrk="0" hangingPunct="1">
              <a:lnSpc>
                <a:spcPct val="100000"/>
              </a:lnSpc>
              <a:spcBef>
                <a:spcPct val="20000"/>
              </a:spcBef>
              <a:spcAft>
                <a:spcPts val="0"/>
              </a:spcAft>
              <a:buClrTx/>
              <a:buSzTx/>
              <a:buFont typeface="Arial" pitchFamily="34" charset="0"/>
              <a:buChar char="•"/>
              <a:tabLst/>
              <a:defRPr sz="2800" kern="1200">
                <a:solidFill>
                  <a:schemeClr val="tx1"/>
                </a:solidFill>
                <a:latin typeface="+mn-lt"/>
                <a:ea typeface="+mn-ea"/>
                <a:cs typeface="+mn-cs"/>
              </a:defRPr>
            </a:lvl1pPr>
            <a:lvl2pPr marL="465138" marR="0" indent="-220663" algn="l" defTabSz="914400" rtl="0" eaLnBrk="1" fontAlgn="auto" latinLnBrk="0" hangingPunct="1">
              <a:lnSpc>
                <a:spcPct val="100000"/>
              </a:lnSpc>
              <a:spcBef>
                <a:spcPct val="20000"/>
              </a:spcBef>
              <a:spcAft>
                <a:spcPts val="0"/>
              </a:spcAft>
              <a:buClrTx/>
              <a:buSzTx/>
              <a:buFont typeface="Arial" pitchFamily="34" charset="0"/>
              <a:buChar char="–"/>
              <a:tabLst/>
              <a:defRPr sz="2400" kern="1200">
                <a:solidFill>
                  <a:schemeClr val="tx1"/>
                </a:solidFill>
                <a:latin typeface="+mn-lt"/>
                <a:ea typeface="+mn-ea"/>
                <a:cs typeface="+mn-cs"/>
              </a:defRPr>
            </a:lvl2pPr>
            <a:lvl3pPr marL="620713" marR="0" indent="-163513" algn="l" defTabSz="914400" rtl="0" eaLnBrk="1" fontAlgn="auto" latinLnBrk="0" hangingPunct="1">
              <a:lnSpc>
                <a:spcPct val="100000"/>
              </a:lnSpc>
              <a:spcBef>
                <a:spcPct val="20000"/>
              </a:spcBef>
              <a:spcAft>
                <a:spcPts val="0"/>
              </a:spcAft>
              <a:buClrTx/>
              <a:buSzTx/>
              <a:buFont typeface="Arial" pitchFamily="34" charset="0"/>
              <a:buChar char="•"/>
              <a:tabLst/>
              <a:defRPr sz="2000" kern="1200">
                <a:solidFill>
                  <a:schemeClr val="tx1"/>
                </a:solidFill>
                <a:latin typeface="+mn-lt"/>
                <a:ea typeface="+mn-ea"/>
                <a:cs typeface="+mn-cs"/>
              </a:defRPr>
            </a:lvl3pPr>
            <a:lvl4pPr marL="841375" marR="0" indent="-220663" algn="l" defTabSz="914400" rtl="0" eaLnBrk="1" fontAlgn="auto" latinLnBrk="0" hangingPunct="1">
              <a:lnSpc>
                <a:spcPct val="100000"/>
              </a:lnSpc>
              <a:spcBef>
                <a:spcPct val="20000"/>
              </a:spcBef>
              <a:spcAft>
                <a:spcPts val="0"/>
              </a:spcAft>
              <a:buClrTx/>
              <a:buSzTx/>
              <a:buFont typeface="Arial" pitchFamily="34" charset="0"/>
              <a:buChar char="–"/>
              <a:tabLst/>
              <a:defRPr sz="1800" kern="1200">
                <a:solidFill>
                  <a:schemeClr val="tx1"/>
                </a:solidFill>
                <a:latin typeface="+mn-lt"/>
                <a:ea typeface="+mn-ea"/>
                <a:cs typeface="+mn-cs"/>
              </a:defRPr>
            </a:lvl4pPr>
            <a:lvl5pPr marL="1093788"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r">
              <a:spcBef>
                <a:spcPts val="0"/>
              </a:spcBef>
              <a:buFont typeface="Arial" pitchFamily="34" charset="0"/>
              <a:buNone/>
            </a:pPr>
            <a:r>
              <a:rPr lang="en-US" sz="1400" i="1" dirty="0" smtClean="0"/>
              <a:t>Pre-primary to Year 10: </a:t>
            </a:r>
            <a:br>
              <a:rPr lang="en-US" sz="1400" i="1" dirty="0" smtClean="0"/>
            </a:br>
            <a:r>
              <a:rPr lang="en-US" sz="1400" i="1" dirty="0" smtClean="0"/>
              <a:t>Teaching, Assessing and Reporting Policy  </a:t>
            </a:r>
            <a:r>
              <a:rPr lang="en-US" sz="1400" dirty="0" smtClean="0"/>
              <a:t>p. 13</a:t>
            </a:r>
          </a:p>
          <a:p>
            <a:pPr marL="0" indent="0">
              <a:buFont typeface="Arial" pitchFamily="34" charset="0"/>
              <a:buNone/>
            </a:pPr>
            <a:endParaRPr lang="en-AU" sz="2200" dirty="0"/>
          </a:p>
        </p:txBody>
      </p:sp>
    </p:spTree>
    <p:extLst>
      <p:ext uri="{BB962C8B-B14F-4D97-AF65-F5344CB8AC3E}">
        <p14:creationId xmlns:p14="http://schemas.microsoft.com/office/powerpoint/2010/main" val="17557844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AU" dirty="0"/>
          </a:p>
        </p:txBody>
      </p:sp>
      <p:sp>
        <p:nvSpPr>
          <p:cNvPr id="2" name="Content Placeholder 1"/>
          <p:cNvSpPr>
            <a:spLocks noGrp="1"/>
          </p:cNvSpPr>
          <p:nvPr>
            <p:ph idx="1"/>
          </p:nvPr>
        </p:nvSpPr>
        <p:spPr/>
        <p:txBody>
          <a:bodyPr>
            <a:normAutofit lnSpcReduction="10000"/>
          </a:bodyPr>
          <a:lstStyle/>
          <a:p>
            <a:pPr marL="0" lvl="0" indent="0">
              <a:lnSpc>
                <a:spcPct val="90000"/>
              </a:lnSpc>
              <a:spcBef>
                <a:spcPts val="1000"/>
              </a:spcBef>
              <a:buNone/>
            </a:pPr>
            <a:endParaRPr lang="en-AU" sz="1800" b="1" dirty="0" smtClean="0">
              <a:solidFill>
                <a:prstClr val="black"/>
              </a:solidFill>
            </a:endParaRPr>
          </a:p>
          <a:p>
            <a:pPr marL="0" lvl="0" indent="0">
              <a:lnSpc>
                <a:spcPct val="90000"/>
              </a:lnSpc>
              <a:spcBef>
                <a:spcPts val="1000"/>
              </a:spcBef>
              <a:buNone/>
            </a:pPr>
            <a:endParaRPr lang="en-AU" sz="1800" b="1" dirty="0">
              <a:solidFill>
                <a:prstClr val="black"/>
              </a:solidFill>
            </a:endParaRPr>
          </a:p>
          <a:p>
            <a:pPr marL="0" lvl="0" indent="0">
              <a:lnSpc>
                <a:spcPct val="90000"/>
              </a:lnSpc>
              <a:spcBef>
                <a:spcPts val="1000"/>
              </a:spcBef>
              <a:buNone/>
            </a:pPr>
            <a:endParaRPr lang="en-AU" sz="1800" b="1" dirty="0" smtClean="0">
              <a:solidFill>
                <a:prstClr val="black"/>
              </a:solidFill>
            </a:endParaRPr>
          </a:p>
          <a:p>
            <a:pPr marL="0" lvl="0" indent="0">
              <a:lnSpc>
                <a:spcPct val="90000"/>
              </a:lnSpc>
              <a:spcBef>
                <a:spcPts val="1000"/>
              </a:spcBef>
              <a:buNone/>
            </a:pPr>
            <a:endParaRPr lang="en-AU" sz="1800" b="1" dirty="0">
              <a:solidFill>
                <a:prstClr val="black"/>
              </a:solidFill>
            </a:endParaRPr>
          </a:p>
          <a:p>
            <a:pPr marL="0" lvl="0" indent="0">
              <a:lnSpc>
                <a:spcPct val="90000"/>
              </a:lnSpc>
              <a:spcBef>
                <a:spcPts val="1000"/>
              </a:spcBef>
              <a:buNone/>
            </a:pPr>
            <a:r>
              <a:rPr lang="en-AU" sz="1800" b="1" dirty="0" smtClean="0">
                <a:solidFill>
                  <a:prstClr val="black"/>
                </a:solidFill>
              </a:rPr>
              <a:t>Copyright</a:t>
            </a:r>
            <a:endParaRPr lang="en-AU" sz="1800" dirty="0">
              <a:solidFill>
                <a:prstClr val="black"/>
              </a:solidFill>
            </a:endParaRPr>
          </a:p>
          <a:p>
            <a:pPr marL="0" lvl="0" indent="0">
              <a:lnSpc>
                <a:spcPct val="90000"/>
              </a:lnSpc>
              <a:spcBef>
                <a:spcPts val="1000"/>
              </a:spcBef>
              <a:buNone/>
            </a:pPr>
            <a:r>
              <a:rPr lang="en-AU" sz="1800" dirty="0">
                <a:solidFill>
                  <a:prstClr val="black"/>
                </a:solidFill>
              </a:rPr>
              <a:t>© School Curriculum and Standards Authority, 2019</a:t>
            </a:r>
          </a:p>
          <a:p>
            <a:pPr marL="0" lvl="0" indent="0">
              <a:lnSpc>
                <a:spcPct val="90000"/>
              </a:lnSpc>
              <a:spcBef>
                <a:spcPts val="1000"/>
              </a:spcBef>
              <a:buNone/>
            </a:pPr>
            <a:r>
              <a:rPr lang="en-AU" sz="1800" dirty="0">
                <a:solidFill>
                  <a:prstClr val="black"/>
                </a:solidFill>
              </a:rPr>
              <a:t>This document – apart from any third party copyright material contained in it – may be copied for non-commercial purposes in Western Australian schools, and in schools offering the Western Australian Certificate of Education (WACE), provided that the School Curriculum and Standards Authority is acknowledged as the copyright owner.</a:t>
            </a:r>
          </a:p>
          <a:p>
            <a:pPr marL="0" lvl="0" indent="0">
              <a:lnSpc>
                <a:spcPct val="90000"/>
              </a:lnSpc>
              <a:spcBef>
                <a:spcPts val="1000"/>
              </a:spcBef>
              <a:buNone/>
            </a:pPr>
            <a:r>
              <a:rPr lang="en-AU" sz="1800" dirty="0">
                <a:solidFill>
                  <a:prstClr val="black"/>
                </a:solidFill>
              </a:rPr>
              <a:t>The document may not be copied for any other purpose. The document ─ including any third party copyright material contained in it ─ must not be communicated to the public on an intranet, an extranet, or an internet site.</a:t>
            </a:r>
          </a:p>
          <a:p>
            <a:pPr marL="0" lvl="0" indent="0">
              <a:lnSpc>
                <a:spcPct val="90000"/>
              </a:lnSpc>
              <a:spcBef>
                <a:spcPts val="1000"/>
              </a:spcBef>
              <a:buNone/>
            </a:pPr>
            <a:r>
              <a:rPr lang="en-AU" sz="1800" dirty="0">
                <a:solidFill>
                  <a:prstClr val="black"/>
                </a:solidFill>
              </a:rPr>
              <a:t>Any content in this document that has been derived from the Australian Curriculum may be used under the terms of the Creative Commons </a:t>
            </a:r>
            <a:r>
              <a:rPr lang="en-AU" sz="1800" dirty="0">
                <a:solidFill>
                  <a:prstClr val="black"/>
                </a:solidFill>
                <a:hlinkClick r:id="rId3"/>
              </a:rPr>
              <a:t>Attribution 4.0 International (CC BY)</a:t>
            </a:r>
            <a:r>
              <a:rPr lang="en-AU" sz="1800" i="1" dirty="0">
                <a:solidFill>
                  <a:prstClr val="black"/>
                </a:solidFill>
              </a:rPr>
              <a:t> </a:t>
            </a:r>
            <a:r>
              <a:rPr lang="en-AU" sz="1800" dirty="0">
                <a:solidFill>
                  <a:prstClr val="black"/>
                </a:solidFill>
              </a:rPr>
              <a:t>licence. </a:t>
            </a:r>
          </a:p>
        </p:txBody>
      </p:sp>
    </p:spTree>
    <p:extLst>
      <p:ext uri="{BB962C8B-B14F-4D97-AF65-F5344CB8AC3E}">
        <p14:creationId xmlns:p14="http://schemas.microsoft.com/office/powerpoint/2010/main" val="4303125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4294967295"/>
          </p:nvPr>
        </p:nvSpPr>
        <p:spPr>
          <a:xfrm>
            <a:off x="228600" y="1658077"/>
            <a:ext cx="3810000" cy="4525963"/>
          </a:xfrm>
        </p:spPr>
        <p:txBody>
          <a:bodyPr>
            <a:normAutofit/>
          </a:bodyPr>
          <a:lstStyle/>
          <a:p>
            <a:pPr>
              <a:spcBef>
                <a:spcPts val="0"/>
              </a:spcBef>
              <a:spcAft>
                <a:spcPts val="1200"/>
              </a:spcAft>
            </a:pPr>
            <a:r>
              <a:rPr lang="en-AU" sz="2400" dirty="0" smtClean="0"/>
              <a:t>Curriculum content</a:t>
            </a:r>
          </a:p>
          <a:p>
            <a:pPr>
              <a:spcBef>
                <a:spcPts val="0"/>
              </a:spcBef>
              <a:spcAft>
                <a:spcPts val="1200"/>
              </a:spcAft>
            </a:pPr>
            <a:r>
              <a:rPr lang="en-AU" sz="2400" dirty="0" smtClean="0"/>
              <a:t>Principles </a:t>
            </a:r>
            <a:r>
              <a:rPr lang="en-AU" sz="2400" dirty="0"/>
              <a:t>of T</a:t>
            </a:r>
            <a:r>
              <a:rPr lang="en-AU" sz="2400" dirty="0" smtClean="0"/>
              <a:t>eaching</a:t>
            </a:r>
            <a:r>
              <a:rPr lang="en-AU" sz="2400" dirty="0"/>
              <a:t>, L</a:t>
            </a:r>
            <a:r>
              <a:rPr lang="en-AU" sz="2400" dirty="0" smtClean="0"/>
              <a:t>earning </a:t>
            </a:r>
            <a:r>
              <a:rPr lang="en-AU" sz="2400" dirty="0"/>
              <a:t>and </a:t>
            </a:r>
            <a:r>
              <a:rPr lang="en-AU" sz="2400" dirty="0" smtClean="0"/>
              <a:t>Assessment</a:t>
            </a:r>
          </a:p>
          <a:p>
            <a:pPr>
              <a:spcBef>
                <a:spcPts val="0"/>
              </a:spcBef>
              <a:spcAft>
                <a:spcPts val="1200"/>
              </a:spcAft>
            </a:pPr>
            <a:r>
              <a:rPr lang="en-AU" sz="2400" dirty="0"/>
              <a:t>Achievement </a:t>
            </a:r>
            <a:r>
              <a:rPr lang="en-AU" sz="2400" dirty="0" smtClean="0"/>
              <a:t>Standards</a:t>
            </a:r>
            <a:endParaRPr lang="en-AU" sz="2400" dirty="0"/>
          </a:p>
          <a:p>
            <a:pPr>
              <a:spcBef>
                <a:spcPts val="0"/>
              </a:spcBef>
              <a:spcAft>
                <a:spcPts val="1200"/>
              </a:spcAft>
            </a:pPr>
            <a:r>
              <a:rPr lang="en-AU" sz="2400" dirty="0"/>
              <a:t>Reporting student </a:t>
            </a:r>
            <a:r>
              <a:rPr lang="en-AU" sz="2400" dirty="0" smtClean="0"/>
              <a:t>achievement</a:t>
            </a:r>
            <a:endParaRPr lang="en-US" sz="2400" dirty="0"/>
          </a:p>
        </p:txBody>
      </p:sp>
      <p:sp>
        <p:nvSpPr>
          <p:cNvPr id="3" name="Title 2"/>
          <p:cNvSpPr>
            <a:spLocks noGrp="1"/>
          </p:cNvSpPr>
          <p:nvPr>
            <p:ph type="title"/>
          </p:nvPr>
        </p:nvSpPr>
        <p:spPr>
          <a:xfrm>
            <a:off x="228600" y="990600"/>
            <a:ext cx="8686800" cy="667477"/>
          </a:xfrm>
        </p:spPr>
        <p:txBody>
          <a:bodyPr/>
          <a:lstStyle/>
          <a:p>
            <a:r>
              <a:rPr lang="en-AU" dirty="0" smtClean="0"/>
              <a:t>What is Mandated?</a:t>
            </a:r>
            <a:endParaRPr lang="en-AU"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200" y="1752600"/>
            <a:ext cx="5062959" cy="4191000"/>
          </a:xfrm>
          <a:prstGeom prst="rect">
            <a:avLst/>
          </a:prstGeom>
          <a:ln>
            <a:solidFill>
              <a:schemeClr val="bg1">
                <a:lumMod val="85000"/>
              </a:schemeClr>
            </a:solidFill>
          </a:ln>
        </p:spPr>
      </p:pic>
      <p:sp>
        <p:nvSpPr>
          <p:cNvPr id="6" name="Rectangle 5"/>
          <p:cNvSpPr/>
          <p:nvPr/>
        </p:nvSpPr>
        <p:spPr>
          <a:xfrm>
            <a:off x="3886200" y="4278709"/>
            <a:ext cx="1074938" cy="281651"/>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Oval 7"/>
          <p:cNvSpPr/>
          <p:nvPr/>
        </p:nvSpPr>
        <p:spPr>
          <a:xfrm>
            <a:off x="4360279" y="2590801"/>
            <a:ext cx="914400" cy="294892"/>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42750984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41139" y="990600"/>
            <a:ext cx="8458200" cy="648072"/>
          </a:xfrm>
        </p:spPr>
        <p:txBody>
          <a:bodyPr>
            <a:normAutofit/>
          </a:bodyPr>
          <a:lstStyle/>
          <a:p>
            <a:r>
              <a:rPr lang="en-AU" dirty="0" smtClean="0"/>
              <a:t>Achievement Standard</a:t>
            </a:r>
            <a:endParaRPr lang="en-AU" dirty="0"/>
          </a:p>
        </p:txBody>
      </p:sp>
      <p:sp>
        <p:nvSpPr>
          <p:cNvPr id="3" name="Content Placeholder 2"/>
          <p:cNvSpPr>
            <a:spLocks noGrp="1"/>
          </p:cNvSpPr>
          <p:nvPr>
            <p:ph idx="1"/>
          </p:nvPr>
        </p:nvSpPr>
        <p:spPr>
          <a:xfrm>
            <a:off x="241139" y="1638672"/>
            <a:ext cx="8686800" cy="4343400"/>
          </a:xfrm>
        </p:spPr>
        <p:txBody>
          <a:bodyPr>
            <a:normAutofit/>
          </a:bodyPr>
          <a:lstStyle/>
          <a:p>
            <a:pPr marL="0" indent="0">
              <a:buNone/>
            </a:pPr>
            <a:r>
              <a:rPr lang="en-AU" dirty="0" smtClean="0"/>
              <a:t>The achievement standard describes an expected level that the majority of students are achieving or working towards by the end of a given year of schooling. Some students will have progressed beyond the achievement standard; others will need additional support. </a:t>
            </a:r>
            <a:endParaRPr lang="en-AU" b="1" dirty="0" smtClean="0">
              <a:solidFill>
                <a:schemeClr val="tx2"/>
              </a:solidFill>
            </a:endParaRPr>
          </a:p>
        </p:txBody>
      </p:sp>
    </p:spTree>
    <p:extLst>
      <p:ext uri="{BB962C8B-B14F-4D97-AF65-F5344CB8AC3E}">
        <p14:creationId xmlns:p14="http://schemas.microsoft.com/office/powerpoint/2010/main" val="6239122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STEM Clarifications</a:t>
            </a:r>
            <a:endParaRPr lang="en-AU" dirty="0"/>
          </a:p>
        </p:txBody>
      </p:sp>
      <p:sp>
        <p:nvSpPr>
          <p:cNvPr id="2" name="Content Placeholder 1"/>
          <p:cNvSpPr>
            <a:spLocks noGrp="1"/>
          </p:cNvSpPr>
          <p:nvPr>
            <p:ph idx="1"/>
          </p:nvPr>
        </p:nvSpPr>
        <p:spPr/>
        <p:txBody>
          <a:bodyPr>
            <a:noAutofit/>
          </a:bodyPr>
          <a:lstStyle/>
          <a:p>
            <a:pPr marL="0" indent="0">
              <a:spcBef>
                <a:spcPts val="0"/>
              </a:spcBef>
              <a:spcAft>
                <a:spcPts val="600"/>
              </a:spcAft>
              <a:buNone/>
            </a:pPr>
            <a:r>
              <a:rPr lang="en-AU" dirty="0" smtClean="0"/>
              <a:t>STEM</a:t>
            </a:r>
          </a:p>
          <a:p>
            <a:pPr>
              <a:spcBef>
                <a:spcPts val="0"/>
              </a:spcBef>
              <a:spcAft>
                <a:spcPts val="1200"/>
              </a:spcAft>
            </a:pPr>
            <a:r>
              <a:rPr lang="en-AU" sz="2400" dirty="0"/>
              <a:t>i</a:t>
            </a:r>
            <a:r>
              <a:rPr lang="en-AU" sz="2400" dirty="0" smtClean="0"/>
              <a:t>s </a:t>
            </a:r>
            <a:r>
              <a:rPr lang="en-AU" sz="2400" dirty="0"/>
              <a:t>not a learning area but a pedagogy and a body of knowledge that </a:t>
            </a:r>
            <a:r>
              <a:rPr lang="en-AU" sz="2400" dirty="0" smtClean="0"/>
              <a:t>relates </a:t>
            </a:r>
            <a:r>
              <a:rPr lang="en-AU" sz="2400" dirty="0"/>
              <a:t>to many different learning </a:t>
            </a:r>
            <a:r>
              <a:rPr lang="en-AU" sz="2400" dirty="0" smtClean="0"/>
              <a:t>areas </a:t>
            </a:r>
          </a:p>
          <a:p>
            <a:pPr>
              <a:spcBef>
                <a:spcPts val="0"/>
              </a:spcBef>
              <a:spcAft>
                <a:spcPts val="1200"/>
              </a:spcAft>
            </a:pPr>
            <a:r>
              <a:rPr lang="en-AU" sz="2400" dirty="0"/>
              <a:t>d</a:t>
            </a:r>
            <a:r>
              <a:rPr lang="en-AU" sz="2400" dirty="0" smtClean="0"/>
              <a:t>oes </a:t>
            </a:r>
            <a:r>
              <a:rPr lang="en-AU" sz="2400" dirty="0"/>
              <a:t>not replace the teaching of </a:t>
            </a:r>
            <a:r>
              <a:rPr lang="en-AU" sz="2400" dirty="0" smtClean="0"/>
              <a:t>Mathematics, Technologies, </a:t>
            </a:r>
            <a:r>
              <a:rPr lang="en-AU" sz="2400" dirty="0"/>
              <a:t>Engineering</a:t>
            </a:r>
            <a:r>
              <a:rPr lang="en-AU" sz="2400" dirty="0" smtClean="0"/>
              <a:t> </a:t>
            </a:r>
            <a:r>
              <a:rPr lang="en-AU" sz="2400" dirty="0"/>
              <a:t>or Science </a:t>
            </a:r>
            <a:r>
              <a:rPr lang="en-AU" sz="2400" dirty="0" smtClean="0"/>
              <a:t>as published in the </a:t>
            </a:r>
            <a:r>
              <a:rPr lang="en-AU" sz="2400" i="1" dirty="0" smtClean="0"/>
              <a:t>Outline</a:t>
            </a:r>
            <a:endParaRPr lang="en-AU" sz="2400" dirty="0"/>
          </a:p>
          <a:p>
            <a:pPr>
              <a:spcBef>
                <a:spcPts val="0"/>
              </a:spcBef>
              <a:spcAft>
                <a:spcPts val="1200"/>
              </a:spcAft>
            </a:pPr>
            <a:r>
              <a:rPr lang="en-AU" sz="2400" dirty="0"/>
              <a:t>p</a:t>
            </a:r>
            <a:r>
              <a:rPr lang="en-AU" sz="2400" dirty="0" smtClean="0"/>
              <a:t>rovides </a:t>
            </a:r>
            <a:r>
              <a:rPr lang="en-AU" sz="2400" dirty="0"/>
              <a:t>opportunities for </a:t>
            </a:r>
            <a:r>
              <a:rPr lang="en-AU" sz="2400" dirty="0" smtClean="0"/>
              <a:t>integration</a:t>
            </a:r>
            <a:endParaRPr lang="en-AU" sz="2400" dirty="0"/>
          </a:p>
          <a:p>
            <a:pPr>
              <a:spcBef>
                <a:spcPts val="0"/>
              </a:spcBef>
              <a:spcAft>
                <a:spcPts val="1200"/>
              </a:spcAft>
            </a:pPr>
            <a:r>
              <a:rPr lang="en-AU" sz="2400" dirty="0" smtClean="0"/>
              <a:t>can provide for the use of everyday </a:t>
            </a:r>
            <a:r>
              <a:rPr lang="en-AU" sz="2400" dirty="0"/>
              <a:t>materials and </a:t>
            </a:r>
            <a:r>
              <a:rPr lang="en-AU" sz="2400" dirty="0" smtClean="0"/>
              <a:t>contexts</a:t>
            </a:r>
            <a:r>
              <a:rPr lang="en-AU" sz="2400" dirty="0"/>
              <a:t> </a:t>
            </a:r>
            <a:r>
              <a:rPr lang="en-AU" sz="2400" dirty="0" smtClean="0"/>
              <a:t>for activities </a:t>
            </a:r>
            <a:r>
              <a:rPr lang="en-AU" sz="2400" dirty="0"/>
              <a:t>and assessments </a:t>
            </a:r>
          </a:p>
          <a:p>
            <a:pPr marL="0" indent="0">
              <a:spcBef>
                <a:spcPts val="0"/>
              </a:spcBef>
              <a:spcAft>
                <a:spcPts val="600"/>
              </a:spcAft>
              <a:buNone/>
            </a:pPr>
            <a:r>
              <a:rPr lang="en-AU" sz="2400" dirty="0" smtClean="0"/>
              <a:t>The Western Australian curriculum for Science, Technologies, Engineering and Mathematics is </a:t>
            </a:r>
            <a:r>
              <a:rPr lang="en-AU" sz="2400" b="1" dirty="0" smtClean="0"/>
              <a:t>mandated</a:t>
            </a:r>
            <a:r>
              <a:rPr lang="en-AU" sz="2400" dirty="0" smtClean="0"/>
              <a:t> with clear reporting requirements. </a:t>
            </a:r>
          </a:p>
        </p:txBody>
      </p:sp>
    </p:spTree>
    <p:extLst>
      <p:ext uri="{BB962C8B-B14F-4D97-AF65-F5344CB8AC3E}">
        <p14:creationId xmlns:p14="http://schemas.microsoft.com/office/powerpoint/2010/main" val="42638407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600" dirty="0" smtClean="0"/>
              <a:t>Technologies</a:t>
            </a:r>
            <a:endParaRPr lang="en-AU" sz="3600" dirty="0"/>
          </a:p>
        </p:txBody>
      </p:sp>
      <p:sp>
        <p:nvSpPr>
          <p:cNvPr id="3" name="Content Placeholder 2"/>
          <p:cNvSpPr>
            <a:spLocks noGrp="1"/>
          </p:cNvSpPr>
          <p:nvPr>
            <p:ph idx="1"/>
          </p:nvPr>
        </p:nvSpPr>
        <p:spPr/>
        <p:txBody>
          <a:bodyPr>
            <a:normAutofit/>
          </a:bodyPr>
          <a:lstStyle/>
          <a:p>
            <a:pPr marL="0" indent="0">
              <a:spcAft>
                <a:spcPts val="1200"/>
              </a:spcAft>
              <a:buNone/>
            </a:pPr>
            <a:r>
              <a:rPr lang="en-AU" sz="2400" dirty="0" smtClean="0"/>
              <a:t>The Technologies curriculum is written on the basis that all students will study </a:t>
            </a:r>
            <a:r>
              <a:rPr lang="en-AU" sz="2400" b="1" dirty="0" smtClean="0"/>
              <a:t>both</a:t>
            </a:r>
            <a:r>
              <a:rPr lang="en-AU" sz="2400" dirty="0" smtClean="0"/>
              <a:t> Technologies subjects from Pre-primary to Year 10: </a:t>
            </a:r>
          </a:p>
          <a:p>
            <a:pPr>
              <a:spcAft>
                <a:spcPts val="1200"/>
              </a:spcAft>
            </a:pPr>
            <a:r>
              <a:rPr lang="en-AU" sz="2400" dirty="0" smtClean="0"/>
              <a:t>Design and Technologies </a:t>
            </a:r>
          </a:p>
          <a:p>
            <a:pPr lvl="1">
              <a:spcAft>
                <a:spcPts val="1200"/>
              </a:spcAft>
            </a:pPr>
            <a:r>
              <a:rPr lang="en-AU" sz="2400" dirty="0" smtClean="0"/>
              <a:t>Students have the opportunity to study at least one context</a:t>
            </a:r>
          </a:p>
          <a:p>
            <a:pPr>
              <a:spcAft>
                <a:spcPts val="600"/>
              </a:spcAft>
            </a:pPr>
            <a:r>
              <a:rPr lang="en-AU" sz="2400" dirty="0" smtClean="0"/>
              <a:t>Digital Technologies</a:t>
            </a:r>
            <a:endParaRPr lang="en-AU" sz="2400" dirty="0"/>
          </a:p>
        </p:txBody>
      </p:sp>
    </p:spTree>
    <p:extLst>
      <p:ext uri="{BB962C8B-B14F-4D97-AF65-F5344CB8AC3E}">
        <p14:creationId xmlns:p14="http://schemas.microsoft.com/office/powerpoint/2010/main" val="5670696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sz="3600" dirty="0" smtClean="0"/>
              <a:t>Notional Times</a:t>
            </a:r>
            <a:endParaRPr lang="en-AU" sz="3600" dirty="0"/>
          </a:p>
        </p:txBody>
      </p:sp>
      <p:sp>
        <p:nvSpPr>
          <p:cNvPr id="2" name="Content Placeholder 1"/>
          <p:cNvSpPr>
            <a:spLocks noGrp="1"/>
          </p:cNvSpPr>
          <p:nvPr>
            <p:ph sz="half" idx="4294967295"/>
          </p:nvPr>
        </p:nvSpPr>
        <p:spPr>
          <a:xfrm>
            <a:off x="348761" y="1600201"/>
            <a:ext cx="3689839" cy="4525963"/>
          </a:xfrm>
        </p:spPr>
        <p:txBody>
          <a:bodyPr>
            <a:noAutofit/>
          </a:bodyPr>
          <a:lstStyle/>
          <a:p>
            <a:pPr>
              <a:spcBef>
                <a:spcPts val="0"/>
              </a:spcBef>
              <a:spcAft>
                <a:spcPts val="600"/>
              </a:spcAft>
            </a:pPr>
            <a:r>
              <a:rPr lang="en-AU" sz="2400" dirty="0" smtClean="0"/>
              <a:t>guidelines developed to assist schools and teachers to plan for and make decisions about how the curriculum is implemented</a:t>
            </a:r>
          </a:p>
          <a:p>
            <a:pPr>
              <a:spcBef>
                <a:spcPts val="0"/>
              </a:spcBef>
              <a:spcAft>
                <a:spcPts val="600"/>
              </a:spcAft>
            </a:pPr>
            <a:r>
              <a:rPr lang="en-AU" sz="2400" dirty="0" smtClean="0"/>
              <a:t>the curriculum is mandated; students need to be given adequate time in their timetable to cover the curriculum and allow for meaningful assessment </a:t>
            </a:r>
            <a:endParaRPr lang="en-AU" sz="2400" dirty="0"/>
          </a:p>
        </p:txBody>
      </p:sp>
      <p:pic>
        <p:nvPicPr>
          <p:cNvPr id="5" name="Content Placeholder 4"/>
          <p:cNvPicPr>
            <a:picLocks noGrp="1" noChangeAspect="1"/>
          </p:cNvPicPr>
          <p:nvPr>
            <p:ph sz="half" idx="4294967295"/>
          </p:nvPr>
        </p:nvPicPr>
        <p:blipFill rotWithShape="1">
          <a:blip r:embed="rId3">
            <a:extLst>
              <a:ext uri="{28A0092B-C50C-407E-A947-70E740481C1C}">
                <a14:useLocalDpi xmlns:a14="http://schemas.microsoft.com/office/drawing/2010/main" val="0"/>
              </a:ext>
            </a:extLst>
          </a:blip>
          <a:srcRect l="1699" r="1699"/>
          <a:stretch/>
        </p:blipFill>
        <p:spPr>
          <a:xfrm>
            <a:off x="3886200" y="1752602"/>
            <a:ext cx="5112000" cy="2468074"/>
          </a:xfrm>
          <a:ln>
            <a:solidFill>
              <a:schemeClr val="bg1">
                <a:lumMod val="85000"/>
              </a:schemeClr>
            </a:solidFill>
          </a:ln>
        </p:spPr>
      </p:pic>
      <p:sp>
        <p:nvSpPr>
          <p:cNvPr id="6" name="Content Placeholder 1"/>
          <p:cNvSpPr txBox="1">
            <a:spLocks/>
          </p:cNvSpPr>
          <p:nvPr/>
        </p:nvSpPr>
        <p:spPr>
          <a:xfrm>
            <a:off x="4470303" y="4293096"/>
            <a:ext cx="4566193" cy="1296144"/>
          </a:xfrm>
          <a:prstGeom prst="rect">
            <a:avLst/>
          </a:prstGeom>
        </p:spPr>
        <p:txBody>
          <a:bodyPr vert="horz" lIns="91440" tIns="45720" rIns="91440" bIns="45720" rtlCol="0">
            <a:noAutofit/>
          </a:bodyPr>
          <a:lstStyle>
            <a:lvl1pPr marL="236538" marR="0" indent="-236538" algn="l" defTabSz="914400" rtl="0" eaLnBrk="1" fontAlgn="auto" latinLnBrk="0" hangingPunct="1">
              <a:lnSpc>
                <a:spcPct val="100000"/>
              </a:lnSpc>
              <a:spcBef>
                <a:spcPct val="20000"/>
              </a:spcBef>
              <a:spcAft>
                <a:spcPts val="0"/>
              </a:spcAft>
              <a:buClrTx/>
              <a:buSzTx/>
              <a:buFont typeface="Arial" pitchFamily="34" charset="0"/>
              <a:buChar char="•"/>
              <a:tabLst/>
              <a:defRPr sz="2800" kern="1200">
                <a:solidFill>
                  <a:schemeClr val="tx1"/>
                </a:solidFill>
                <a:latin typeface="+mn-lt"/>
                <a:ea typeface="+mn-ea"/>
                <a:cs typeface="+mn-cs"/>
              </a:defRPr>
            </a:lvl1pPr>
            <a:lvl2pPr marL="465138" marR="0" indent="-220663" algn="l" defTabSz="914400" rtl="0" eaLnBrk="1" fontAlgn="auto" latinLnBrk="0" hangingPunct="1">
              <a:lnSpc>
                <a:spcPct val="100000"/>
              </a:lnSpc>
              <a:spcBef>
                <a:spcPct val="20000"/>
              </a:spcBef>
              <a:spcAft>
                <a:spcPts val="0"/>
              </a:spcAft>
              <a:buClrTx/>
              <a:buSzTx/>
              <a:buFont typeface="Arial" pitchFamily="34" charset="0"/>
              <a:buChar char="–"/>
              <a:tabLst/>
              <a:defRPr sz="2400" kern="1200">
                <a:solidFill>
                  <a:schemeClr val="tx1"/>
                </a:solidFill>
                <a:latin typeface="+mn-lt"/>
                <a:ea typeface="+mn-ea"/>
                <a:cs typeface="+mn-cs"/>
              </a:defRPr>
            </a:lvl2pPr>
            <a:lvl3pPr marL="620713" marR="0" indent="-163513" algn="l" defTabSz="914400" rtl="0" eaLnBrk="1" fontAlgn="auto" latinLnBrk="0" hangingPunct="1">
              <a:lnSpc>
                <a:spcPct val="100000"/>
              </a:lnSpc>
              <a:spcBef>
                <a:spcPct val="20000"/>
              </a:spcBef>
              <a:spcAft>
                <a:spcPts val="0"/>
              </a:spcAft>
              <a:buClrTx/>
              <a:buSzTx/>
              <a:buFont typeface="Arial" pitchFamily="34" charset="0"/>
              <a:buChar char="•"/>
              <a:tabLst/>
              <a:defRPr sz="2000" kern="1200">
                <a:solidFill>
                  <a:schemeClr val="tx1"/>
                </a:solidFill>
                <a:latin typeface="+mn-lt"/>
                <a:ea typeface="+mn-ea"/>
                <a:cs typeface="+mn-cs"/>
              </a:defRPr>
            </a:lvl3pPr>
            <a:lvl4pPr marL="841375" marR="0" indent="-220663" algn="l" defTabSz="914400" rtl="0" eaLnBrk="1" fontAlgn="auto" latinLnBrk="0" hangingPunct="1">
              <a:lnSpc>
                <a:spcPct val="100000"/>
              </a:lnSpc>
              <a:spcBef>
                <a:spcPct val="20000"/>
              </a:spcBef>
              <a:spcAft>
                <a:spcPts val="0"/>
              </a:spcAft>
              <a:buClrTx/>
              <a:buSzTx/>
              <a:buFont typeface="Arial" pitchFamily="34" charset="0"/>
              <a:buChar char="–"/>
              <a:tabLst/>
              <a:defRPr sz="1800" kern="1200">
                <a:solidFill>
                  <a:schemeClr val="tx1"/>
                </a:solidFill>
                <a:latin typeface="+mn-lt"/>
                <a:ea typeface="+mn-ea"/>
                <a:cs typeface="+mn-cs"/>
              </a:defRPr>
            </a:lvl4pPr>
            <a:lvl5pPr marL="1093788"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spcBef>
                <a:spcPts val="0"/>
              </a:spcBef>
              <a:spcAft>
                <a:spcPts val="600"/>
              </a:spcAft>
              <a:buNone/>
            </a:pPr>
            <a:r>
              <a:rPr lang="en-AU" sz="1800" dirty="0">
                <a:solidFill>
                  <a:prstClr val="black"/>
                </a:solidFill>
              </a:rPr>
              <a:t>*Learning areas not mandated after Year </a:t>
            </a:r>
            <a:r>
              <a:rPr lang="en-AU" sz="1800" dirty="0" smtClean="0">
                <a:solidFill>
                  <a:prstClr val="black"/>
                </a:solidFill>
              </a:rPr>
              <a:t>8</a:t>
            </a:r>
            <a:endParaRPr lang="en-AU" sz="1800" dirty="0">
              <a:solidFill>
                <a:prstClr val="black"/>
              </a:solidFill>
            </a:endParaRPr>
          </a:p>
          <a:p>
            <a:pPr marL="0" indent="0">
              <a:spcBef>
                <a:spcPts val="0"/>
              </a:spcBef>
              <a:spcAft>
                <a:spcPts val="600"/>
              </a:spcAft>
              <a:buNone/>
            </a:pPr>
            <a:r>
              <a:rPr lang="en-AU" sz="1800" dirty="0">
                <a:solidFill>
                  <a:prstClr val="black"/>
                </a:solidFill>
              </a:rPr>
              <a:t>** ‘Unallocated time’ would actually be greater than shown, depending on the number of hours of teaching per week at each </a:t>
            </a:r>
            <a:r>
              <a:rPr lang="en-AU" sz="1800" dirty="0" smtClean="0">
                <a:solidFill>
                  <a:prstClr val="black"/>
                </a:solidFill>
              </a:rPr>
              <a:t>school</a:t>
            </a:r>
            <a:endParaRPr lang="en-AU" sz="1800" dirty="0">
              <a:solidFill>
                <a:prstClr val="black"/>
              </a:solidFill>
            </a:endParaRPr>
          </a:p>
        </p:txBody>
      </p:sp>
      <p:sp>
        <p:nvSpPr>
          <p:cNvPr id="4" name="Rectangle 3"/>
          <p:cNvSpPr/>
          <p:nvPr/>
        </p:nvSpPr>
        <p:spPr>
          <a:xfrm>
            <a:off x="3821575" y="3505200"/>
            <a:ext cx="5226496" cy="2286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1977837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WA Curriculum: Technologies</a:t>
            </a:r>
            <a:endParaRPr lang="en-AU" dirty="0"/>
          </a:p>
        </p:txBody>
      </p:sp>
      <p:pic>
        <p:nvPicPr>
          <p:cNvPr id="4" name="Content Placeholder 3"/>
          <p:cNvPicPr>
            <a:picLocks noGrp="1" noChangeAspect="1"/>
          </p:cNvPicPr>
          <p:nvPr>
            <p:ph idx="1"/>
          </p:nvPr>
        </p:nvPicPr>
        <p:blipFill rotWithShape="1">
          <a:blip r:embed="rId3"/>
          <a:stretch/>
        </p:blipFill>
        <p:spPr>
          <a:xfrm>
            <a:off x="228600" y="1752600"/>
            <a:ext cx="8686800" cy="4705350"/>
          </a:xfrm>
        </p:spPr>
      </p:pic>
      <p:sp>
        <p:nvSpPr>
          <p:cNvPr id="5" name="Rectangle 4"/>
          <p:cNvSpPr/>
          <p:nvPr/>
        </p:nvSpPr>
        <p:spPr>
          <a:xfrm>
            <a:off x="3429000" y="3733800"/>
            <a:ext cx="4572000" cy="9144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p:cNvSpPr/>
          <p:nvPr/>
        </p:nvSpPr>
        <p:spPr>
          <a:xfrm>
            <a:off x="1447800" y="5867400"/>
            <a:ext cx="1828800" cy="22860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2219466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a:off x="1828800" y="2209800"/>
            <a:ext cx="5486400" cy="3124200"/>
          </a:xfrm>
          <a:prstGeom prst="rect">
            <a:avLst/>
          </a:prstGeom>
          <a:noFill/>
          <a:ln>
            <a:noFill/>
          </a:ln>
        </p:spPr>
      </p:pic>
      <p:sp>
        <p:nvSpPr>
          <p:cNvPr id="3" name="Content Placeholder 2"/>
          <p:cNvSpPr>
            <a:spLocks noGrp="1"/>
          </p:cNvSpPr>
          <p:nvPr>
            <p:ph idx="1"/>
          </p:nvPr>
        </p:nvSpPr>
        <p:spPr/>
        <p:txBody>
          <a:bodyPr>
            <a:normAutofit/>
          </a:bodyPr>
          <a:lstStyle/>
          <a:p>
            <a:pPr marL="0" indent="0">
              <a:buNone/>
            </a:pPr>
            <a:endParaRPr lang="en-US" sz="4000" dirty="0" smtClean="0"/>
          </a:p>
          <a:p>
            <a:pPr marL="0" indent="0">
              <a:buNone/>
            </a:pPr>
            <a:endParaRPr lang="en-US" sz="4000" dirty="0"/>
          </a:p>
          <a:p>
            <a:pPr marL="0" indent="0" algn="ctr">
              <a:buNone/>
            </a:pPr>
            <a:endParaRPr lang="en-US" sz="4000" dirty="0"/>
          </a:p>
          <a:p>
            <a:pPr marL="0" indent="0" algn="ctr">
              <a:buNone/>
            </a:pPr>
            <a:r>
              <a:rPr lang="en-US" sz="4000" dirty="0" smtClean="0"/>
              <a:t>Sample </a:t>
            </a:r>
          </a:p>
          <a:p>
            <a:pPr marL="0" indent="0" algn="ctr">
              <a:buNone/>
            </a:pPr>
            <a:r>
              <a:rPr lang="en-US" sz="4000" dirty="0" smtClean="0"/>
              <a:t>Teaching and Learning Outlines</a:t>
            </a:r>
          </a:p>
          <a:p>
            <a:pPr marL="0" indent="0" algn="ctr">
              <a:buNone/>
            </a:pPr>
            <a:endParaRPr lang="en-US" sz="4000" dirty="0"/>
          </a:p>
        </p:txBody>
      </p:sp>
    </p:spTree>
    <p:extLst>
      <p:ext uri="{BB962C8B-B14F-4D97-AF65-F5344CB8AC3E}">
        <p14:creationId xmlns:p14="http://schemas.microsoft.com/office/powerpoint/2010/main" val="14977996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 y="1066800"/>
            <a:ext cx="8839200" cy="5486400"/>
          </a:xfrm>
        </p:spPr>
      </p:pic>
      <p:sp>
        <p:nvSpPr>
          <p:cNvPr id="13" name="Rectangle 12"/>
          <p:cNvSpPr/>
          <p:nvPr/>
        </p:nvSpPr>
        <p:spPr>
          <a:xfrm>
            <a:off x="2286000" y="1295400"/>
            <a:ext cx="1295400" cy="381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Rectangle 13"/>
          <p:cNvSpPr/>
          <p:nvPr/>
        </p:nvSpPr>
        <p:spPr>
          <a:xfrm>
            <a:off x="2286000" y="1828800"/>
            <a:ext cx="1295400" cy="73342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5" name="Rectangle 14"/>
          <p:cNvSpPr/>
          <p:nvPr/>
        </p:nvSpPr>
        <p:spPr>
          <a:xfrm>
            <a:off x="2285999" y="5257800"/>
            <a:ext cx="1295401" cy="12954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343866691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3516F498AAA446ABA51F0790DC0CD2" ma:contentTypeVersion="2" ma:contentTypeDescription="Create a new document." ma:contentTypeScope="" ma:versionID="071df732608e09bc37150bc788144e3d">
  <xsd:schema xmlns:xsd="http://www.w3.org/2001/XMLSchema" xmlns:xs="http://www.w3.org/2001/XMLSchema" xmlns:p="http://schemas.microsoft.com/office/2006/metadata/properties" xmlns:ns2="f6464ea4-2b8d-4425-850a-cba1884e9009" targetNamespace="http://schemas.microsoft.com/office/2006/metadata/properties" ma:root="true" ma:fieldsID="2aa04816a048b7c94e9189d81ce01d2c" ns2:_="">
    <xsd:import namespace="f6464ea4-2b8d-4425-850a-cba1884e9009"/>
    <xsd:element name="properties">
      <xsd:complexType>
        <xsd:sequence>
          <xsd:element name="documentManagement">
            <xsd:complexType>
              <xsd:all>
                <xsd:element ref="ns2:Form_x0020_category" minOccurs="0"/>
                <xsd:element ref="ns2:ccContactPers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464ea4-2b8d-4425-850a-cba1884e9009" elementFormDefault="qualified">
    <xsd:import namespace="http://schemas.microsoft.com/office/2006/documentManagement/types"/>
    <xsd:import namespace="http://schemas.microsoft.com/office/infopath/2007/PartnerControls"/>
    <xsd:element name="Form_x0020_category" ma:index="8" nillable="true" ma:displayName="Category" ma:default="Human Resources" ma:format="Dropdown" ma:internalName="Form_x0020_category">
      <xsd:simpleType>
        <xsd:restriction base="dms:Choice">
          <xsd:enumeration value="Human Resources"/>
          <xsd:enumeration value="Communication"/>
          <xsd:enumeration value="Complaints Management"/>
          <xsd:enumeration value="Distribution"/>
          <xsd:enumeration value="Events"/>
          <xsd:enumeration value="External Communication"/>
          <xsd:enumeration value="Gifts"/>
          <xsd:enumeration value="Information Resource Centre/Library"/>
          <xsd:enumeration value="Social Club"/>
          <xsd:enumeration value="Travel"/>
          <xsd:enumeration value="Web and Multimedia"/>
          <xsd:enumeration value="Copyright permissions"/>
          <xsd:enumeration value="Employment"/>
          <xsd:enumeration value="External correspondence"/>
          <xsd:enumeration value="Freedom of Information"/>
          <xsd:enumeration value="Internal correspondence"/>
          <xsd:enumeration value="Meetings"/>
          <xsd:enumeration value="Ministerial"/>
          <xsd:enumeration value="Presentations"/>
          <xsd:enumeration value="Procedures"/>
          <xsd:enumeration value="Human Resources Job Panels"/>
        </xsd:restriction>
      </xsd:simpleType>
    </xsd:element>
    <xsd:element name="ccContactPerson" ma:index="9" nillable="true" ma:displayName="Contact Person" ma:SharePointGroup="0" ma:internalName="ccContactPerson"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Form_x0020_category xmlns="f6464ea4-2b8d-4425-850a-cba1884e9009">Presentations</Form_x0020_category>
    <ccContactPerson xmlns="f6464ea4-2b8d-4425-850a-cba1884e9009">
      <UserInfo>
        <DisplayName/>
        <AccountId xsi:nil="true"/>
        <AccountType/>
      </UserInfo>
    </ccContactPerson>
  </documentManagement>
</p:properties>
</file>

<file path=customXml/itemProps1.xml><?xml version="1.0" encoding="utf-8"?>
<ds:datastoreItem xmlns:ds="http://schemas.openxmlformats.org/officeDocument/2006/customXml" ds:itemID="{45015EA4-D323-4FDC-B010-2B85557BE3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464ea4-2b8d-4425-850a-cba1884e90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68200D1-32C9-47F5-91FF-17495A1F3631}">
  <ds:schemaRefs>
    <ds:schemaRef ds:uri="http://schemas.microsoft.com/sharepoint/v3/contenttype/forms"/>
  </ds:schemaRefs>
</ds:datastoreItem>
</file>

<file path=customXml/itemProps3.xml><?xml version="1.0" encoding="utf-8"?>
<ds:datastoreItem xmlns:ds="http://schemas.openxmlformats.org/officeDocument/2006/customXml" ds:itemID="{1F1058C9-F16D-4306-BE77-B8CD58FD2F33}">
  <ds:schemaRefs>
    <ds:schemaRef ds:uri="f6464ea4-2b8d-4425-850a-cba1884e9009"/>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23574</TotalTime>
  <Words>588</Words>
  <Application>Microsoft Office PowerPoint</Application>
  <PresentationFormat>On-screen Show (4:3)</PresentationFormat>
  <Paragraphs>81</Paragraphs>
  <Slides>18</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1_Office Theme</vt:lpstr>
      <vt:lpstr>Western Australian Curriculum: Technologies </vt:lpstr>
      <vt:lpstr>What is Mandated?</vt:lpstr>
      <vt:lpstr>Achievement Standard</vt:lpstr>
      <vt:lpstr>STEM Clarifications</vt:lpstr>
      <vt:lpstr>Technologies</vt:lpstr>
      <vt:lpstr>Notional Times</vt:lpstr>
      <vt:lpstr>WA Curriculum: Technologies</vt:lpstr>
      <vt:lpstr>PowerPoint Presentation</vt:lpstr>
      <vt:lpstr>PowerPoint Presentation</vt:lpstr>
      <vt:lpstr>PowerPoint Presentation</vt:lpstr>
      <vt:lpstr>PowerPoint Presentation</vt:lpstr>
      <vt:lpstr>Context: Food and fibre production - Year 1</vt:lpstr>
      <vt:lpstr>PowerPoint Presentation</vt:lpstr>
      <vt:lpstr>Assessment</vt:lpstr>
      <vt:lpstr>Assessment Pointers</vt:lpstr>
      <vt:lpstr>Assigning a Grade for Reporting</vt:lpstr>
      <vt:lpstr>Reporting – minimum requirements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Juanita Healy</dc:creator>
  <cp:lastModifiedBy>Mandy Hudson</cp:lastModifiedBy>
  <cp:revision>876</cp:revision>
  <cp:lastPrinted>2019-08-16T00:32:23Z</cp:lastPrinted>
  <dcterms:created xsi:type="dcterms:W3CDTF">2018-04-29T15:37:03Z</dcterms:created>
  <dcterms:modified xsi:type="dcterms:W3CDTF">2019-08-21T08:08:57Z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0x0101000D3516F498AAA446ABA51F0790DC0CD2</vt:lpwstr>
  </property>
</Properties>
</file>